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0" r:id="rId5"/>
  </p:sldMasterIdLst>
  <p:notesMasterIdLst>
    <p:notesMasterId r:id="rId30"/>
  </p:notesMasterIdLst>
  <p:handoutMasterIdLst>
    <p:handoutMasterId r:id="rId31"/>
  </p:handoutMasterIdLst>
  <p:sldIdLst>
    <p:sldId id="266" r:id="rId6"/>
    <p:sldId id="359" r:id="rId7"/>
    <p:sldId id="2147479838" r:id="rId8"/>
    <p:sldId id="2147479830" r:id="rId9"/>
    <p:sldId id="362" r:id="rId10"/>
    <p:sldId id="2147479827" r:id="rId11"/>
    <p:sldId id="2147479832" r:id="rId12"/>
    <p:sldId id="2147479833" r:id="rId13"/>
    <p:sldId id="2147479817" r:id="rId14"/>
    <p:sldId id="2147479814" r:id="rId15"/>
    <p:sldId id="2147479821" r:id="rId16"/>
    <p:sldId id="2147479822" r:id="rId17"/>
    <p:sldId id="2147479834" r:id="rId18"/>
    <p:sldId id="2147479820" r:id="rId19"/>
    <p:sldId id="2147479836" r:id="rId20"/>
    <p:sldId id="2147479840" r:id="rId21"/>
    <p:sldId id="2147479829" r:id="rId22"/>
    <p:sldId id="2147479824" r:id="rId23"/>
    <p:sldId id="2147479826" r:id="rId24"/>
    <p:sldId id="2147479835" r:id="rId25"/>
    <p:sldId id="2147479825" r:id="rId26"/>
    <p:sldId id="2147479810" r:id="rId27"/>
    <p:sldId id="2147479812" r:id="rId28"/>
    <p:sldId id="2147479813" r:id="rId29"/>
  </p:sldIdLst>
  <p:sldSz cx="12192000" cy="6858000"/>
  <p:notesSz cx="7102475" cy="9388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5A2C73-ADEB-40C9-B1BA-4A0AADC7EB20}">
          <p14:sldIdLst>
            <p14:sldId id="266"/>
            <p14:sldId id="359"/>
            <p14:sldId id="2147479838"/>
            <p14:sldId id="2147479830"/>
            <p14:sldId id="362"/>
            <p14:sldId id="2147479827"/>
            <p14:sldId id="2147479832"/>
            <p14:sldId id="2147479833"/>
            <p14:sldId id="2147479817"/>
            <p14:sldId id="2147479814"/>
            <p14:sldId id="2147479821"/>
            <p14:sldId id="2147479822"/>
            <p14:sldId id="2147479834"/>
            <p14:sldId id="2147479820"/>
            <p14:sldId id="2147479836"/>
            <p14:sldId id="2147479840"/>
            <p14:sldId id="2147479829"/>
            <p14:sldId id="2147479824"/>
            <p14:sldId id="2147479826"/>
            <p14:sldId id="2147479835"/>
            <p14:sldId id="2147479825"/>
            <p14:sldId id="2147479810"/>
            <p14:sldId id="2147479812"/>
            <p14:sldId id="2147479813"/>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F77DC3-FFA0-FD58-6D2D-D0707964F0B5}" name="Glenda George" initials="GG" userId="S::glenda@practicesolutions-ltd.co.uk::0ae446de-26b6-4d74-9897-8713ed9037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6AE"/>
    <a:srgbClr val="089948"/>
    <a:srgbClr val="109949"/>
    <a:srgbClr val="116F2E"/>
    <a:srgbClr val="A50021"/>
    <a:srgbClr val="9AF49E"/>
    <a:srgbClr val="67EF9E"/>
    <a:srgbClr val="33CC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FF8E2-3140-4EB8-B941-394C48A7E23C}" v="1" dt="2025-01-02T12:50:40.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1244" y="264"/>
      </p:cViewPr>
      <p:guideLst>
        <p:guide orient="horz" pos="2160"/>
        <p:guide pos="512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Mathias" userId="c5803d5f-676b-4f7e-bcd4-4c1cd2bc00ba" providerId="ADAL" clId="{5DD22B8B-6EDD-4955-8E78-CDD266AC2BDB}"/>
    <pc:docChg chg="delSld modSection">
      <pc:chgData name="Tina Mathias" userId="c5803d5f-676b-4f7e-bcd4-4c1cd2bc00ba" providerId="ADAL" clId="{5DD22B8B-6EDD-4955-8E78-CDD266AC2BDB}" dt="2025-01-02T15:45:08.363" v="0" actId="2696"/>
      <pc:docMkLst>
        <pc:docMk/>
      </pc:docMkLst>
      <pc:sldChg chg="del">
        <pc:chgData name="Tina Mathias" userId="c5803d5f-676b-4f7e-bcd4-4c1cd2bc00ba" providerId="ADAL" clId="{5DD22B8B-6EDD-4955-8E78-CDD266AC2BDB}" dt="2025-01-02T15:45:08.363" v="0" actId="2696"/>
        <pc:sldMkLst>
          <pc:docMk/>
          <pc:sldMk cId="337468314" sldId="21474798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A77C7-D601-4C7E-B3F5-B87D80942E46}"/>
              </a:ext>
            </a:extLst>
          </p:cNvPr>
          <p:cNvSpPr>
            <a:spLocks noGrp="1"/>
          </p:cNvSpPr>
          <p:nvPr>
            <p:ph type="hdr" sz="quarter"/>
          </p:nvPr>
        </p:nvSpPr>
        <p:spPr>
          <a:xfrm>
            <a:off x="0" y="1"/>
            <a:ext cx="3077739" cy="471054"/>
          </a:xfrm>
          <a:prstGeom prst="rect">
            <a:avLst/>
          </a:prstGeom>
        </p:spPr>
        <p:txBody>
          <a:bodyPr vert="horz" lIns="96619" tIns="48310" rIns="96619" bIns="48310" rtlCol="0"/>
          <a:lstStyle>
            <a:lvl1pPr algn="l">
              <a:defRPr sz="1300"/>
            </a:lvl1pPr>
          </a:lstStyle>
          <a:p>
            <a:endParaRPr lang="en-GB"/>
          </a:p>
        </p:txBody>
      </p:sp>
      <p:sp>
        <p:nvSpPr>
          <p:cNvPr id="3" name="Date Placeholder 2">
            <a:extLst>
              <a:ext uri="{FF2B5EF4-FFF2-40B4-BE49-F238E27FC236}">
                <a16:creationId xmlns:a16="http://schemas.microsoft.com/office/drawing/2014/main" id="{19981B39-A2CC-4C60-971F-CA5C1CB273C2}"/>
              </a:ext>
            </a:extLst>
          </p:cNvPr>
          <p:cNvSpPr>
            <a:spLocks noGrp="1"/>
          </p:cNvSpPr>
          <p:nvPr>
            <p:ph type="dt" sz="quarter" idx="1"/>
          </p:nvPr>
        </p:nvSpPr>
        <p:spPr>
          <a:xfrm>
            <a:off x="4023092" y="1"/>
            <a:ext cx="3077739" cy="471054"/>
          </a:xfrm>
          <a:prstGeom prst="rect">
            <a:avLst/>
          </a:prstGeom>
        </p:spPr>
        <p:txBody>
          <a:bodyPr vert="horz" lIns="96619" tIns="48310" rIns="96619" bIns="48310" rtlCol="0"/>
          <a:lstStyle>
            <a:lvl1pPr algn="r">
              <a:defRPr sz="1300"/>
            </a:lvl1pPr>
          </a:lstStyle>
          <a:p>
            <a:fld id="{8CE3A028-8F6E-4954-9CF6-84FBF846D977}" type="datetimeFigureOut">
              <a:rPr lang="en-GB" smtClean="0"/>
              <a:t>02/01/2025</a:t>
            </a:fld>
            <a:endParaRPr lang="en-GB"/>
          </a:p>
        </p:txBody>
      </p:sp>
      <p:sp>
        <p:nvSpPr>
          <p:cNvPr id="4" name="Footer Placeholder 3">
            <a:extLst>
              <a:ext uri="{FF2B5EF4-FFF2-40B4-BE49-F238E27FC236}">
                <a16:creationId xmlns:a16="http://schemas.microsoft.com/office/drawing/2014/main" id="{242CA87F-9A80-41A5-BA7F-4D8C4E610422}"/>
              </a:ext>
            </a:extLst>
          </p:cNvPr>
          <p:cNvSpPr>
            <a:spLocks noGrp="1"/>
          </p:cNvSpPr>
          <p:nvPr>
            <p:ph type="ftr" sz="quarter" idx="2"/>
          </p:nvPr>
        </p:nvSpPr>
        <p:spPr>
          <a:xfrm>
            <a:off x="0" y="8917423"/>
            <a:ext cx="3077739" cy="471053"/>
          </a:xfrm>
          <a:prstGeom prst="rect">
            <a:avLst/>
          </a:prstGeom>
        </p:spPr>
        <p:txBody>
          <a:bodyPr vert="horz" lIns="96619" tIns="48310" rIns="96619" bIns="48310"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B62EB58E-57D1-4197-9A31-72B1B9548FD3}"/>
              </a:ext>
            </a:extLst>
          </p:cNvPr>
          <p:cNvSpPr>
            <a:spLocks noGrp="1"/>
          </p:cNvSpPr>
          <p:nvPr>
            <p:ph type="sldNum" sz="quarter" idx="3"/>
          </p:nvPr>
        </p:nvSpPr>
        <p:spPr>
          <a:xfrm>
            <a:off x="4023092" y="8917423"/>
            <a:ext cx="3077739" cy="471053"/>
          </a:xfrm>
          <a:prstGeom prst="rect">
            <a:avLst/>
          </a:prstGeom>
        </p:spPr>
        <p:txBody>
          <a:bodyPr vert="horz" lIns="96619" tIns="48310" rIns="96619" bIns="48310" rtlCol="0" anchor="b"/>
          <a:lstStyle>
            <a:lvl1pPr algn="r">
              <a:defRPr sz="1300"/>
            </a:lvl1pPr>
          </a:lstStyle>
          <a:p>
            <a:fld id="{C68E4A77-DED4-4CC0-8D31-07840857B7D8}" type="slidenum">
              <a:rPr lang="en-GB" smtClean="0"/>
              <a:t>‹#›</a:t>
            </a:fld>
            <a:endParaRPr lang="en-GB"/>
          </a:p>
        </p:txBody>
      </p:sp>
    </p:spTree>
    <p:extLst>
      <p:ext uri="{BB962C8B-B14F-4D97-AF65-F5344CB8AC3E}">
        <p14:creationId xmlns:p14="http://schemas.microsoft.com/office/powerpoint/2010/main" val="2051176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6619" tIns="48310" rIns="96619" bIns="48310" rtlCol="0"/>
          <a:lstStyle>
            <a:lvl1pPr algn="l">
              <a:defRPr sz="1300"/>
            </a:lvl1pPr>
          </a:lstStyle>
          <a:p>
            <a:endParaRPr lang="en-GB"/>
          </a:p>
        </p:txBody>
      </p:sp>
      <p:sp>
        <p:nvSpPr>
          <p:cNvPr id="3" name="Date Placeholder 2"/>
          <p:cNvSpPr>
            <a:spLocks noGrp="1"/>
          </p:cNvSpPr>
          <p:nvPr>
            <p:ph type="dt" idx="1"/>
          </p:nvPr>
        </p:nvSpPr>
        <p:spPr>
          <a:xfrm>
            <a:off x="4023092" y="1"/>
            <a:ext cx="3077739" cy="471054"/>
          </a:xfrm>
          <a:prstGeom prst="rect">
            <a:avLst/>
          </a:prstGeom>
        </p:spPr>
        <p:txBody>
          <a:bodyPr vert="horz" lIns="96619" tIns="48310" rIns="96619" bIns="48310" rtlCol="0"/>
          <a:lstStyle>
            <a:lvl1pPr algn="r">
              <a:defRPr sz="1300"/>
            </a:lvl1pPr>
          </a:lstStyle>
          <a:p>
            <a:fld id="{9A09A0B0-A25E-4965-9C58-8A14DCA185DC}" type="datetimeFigureOut">
              <a:rPr lang="en-GB" smtClean="0"/>
              <a:pPr/>
              <a:t>02/01/2025</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19" tIns="48310" rIns="96619" bIns="48310"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6619" tIns="48310" rIns="96619"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3"/>
            <a:ext cx="3077739" cy="471053"/>
          </a:xfrm>
          <a:prstGeom prst="rect">
            <a:avLst/>
          </a:prstGeom>
        </p:spPr>
        <p:txBody>
          <a:bodyPr vert="horz" lIns="96619" tIns="48310" rIns="96619" bIns="48310"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6619" tIns="48310" rIns="96619" bIns="48310" rtlCol="0" anchor="b"/>
          <a:lstStyle>
            <a:lvl1pPr algn="r">
              <a:defRPr sz="1300"/>
            </a:lvl1pPr>
          </a:lstStyle>
          <a:p>
            <a:fld id="{AFF77D53-296A-4A32-95F1-8998574A3CB8}" type="slidenum">
              <a:rPr lang="en-GB" smtClean="0"/>
              <a:pPr/>
              <a:t>‹#›</a:t>
            </a:fld>
            <a:endParaRPr lang="en-GB"/>
          </a:p>
        </p:txBody>
      </p:sp>
    </p:spTree>
    <p:extLst>
      <p:ext uri="{BB962C8B-B14F-4D97-AF65-F5344CB8AC3E}">
        <p14:creationId xmlns:p14="http://schemas.microsoft.com/office/powerpoint/2010/main" val="149517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F77D53-296A-4A32-95F1-8998574A3CB8}" type="slidenum">
              <a:rPr lang="en-GB" smtClean="0"/>
              <a:pPr/>
              <a:t>1</a:t>
            </a:fld>
            <a:endParaRPr lang="en-GB"/>
          </a:p>
        </p:txBody>
      </p:sp>
    </p:spTree>
    <p:extLst>
      <p:ext uri="{BB962C8B-B14F-4D97-AF65-F5344CB8AC3E}">
        <p14:creationId xmlns:p14="http://schemas.microsoft.com/office/powerpoint/2010/main" val="262846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B7FD-E11A-6360-F192-CD8DD051C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19815-1F2C-71FD-9F92-70DA0FA5FD09}"/>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C85DBB71-18AE-DFF3-AFBD-CE265F8736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97C03D-1345-C24B-BBBE-9FF425E43A1A}"/>
              </a:ext>
            </a:extLst>
          </p:cNvPr>
          <p:cNvSpPr>
            <a:spLocks noGrp="1"/>
          </p:cNvSpPr>
          <p:nvPr>
            <p:ph type="sldNum" sz="quarter" idx="10"/>
          </p:nvPr>
        </p:nvSpPr>
        <p:spPr/>
        <p:txBody>
          <a:bodyPr/>
          <a:lstStyle/>
          <a:p>
            <a:fld id="{AFF77D53-296A-4A32-95F1-8998574A3CB8}" type="slidenum">
              <a:rPr lang="en-GB" smtClean="0"/>
              <a:pPr/>
              <a:t>10</a:t>
            </a:fld>
            <a:endParaRPr lang="en-GB"/>
          </a:p>
        </p:txBody>
      </p:sp>
    </p:spTree>
    <p:extLst>
      <p:ext uri="{BB962C8B-B14F-4D97-AF65-F5344CB8AC3E}">
        <p14:creationId xmlns:p14="http://schemas.microsoft.com/office/powerpoint/2010/main" val="144820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B49D-DB92-B3B6-DC2A-EC5ABEEB2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296CA-21F6-959F-C502-1E21FA14C942}"/>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0B06E5C9-1C21-1309-CF2D-10B3A3B7777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1CA115-A52F-50C5-53B3-A09E323FD6B8}"/>
              </a:ext>
            </a:extLst>
          </p:cNvPr>
          <p:cNvSpPr>
            <a:spLocks noGrp="1"/>
          </p:cNvSpPr>
          <p:nvPr>
            <p:ph type="sldNum" sz="quarter" idx="10"/>
          </p:nvPr>
        </p:nvSpPr>
        <p:spPr/>
        <p:txBody>
          <a:bodyPr/>
          <a:lstStyle/>
          <a:p>
            <a:fld id="{AFF77D53-296A-4A32-95F1-8998574A3CB8}" type="slidenum">
              <a:rPr lang="en-GB" smtClean="0"/>
              <a:pPr/>
              <a:t>11</a:t>
            </a:fld>
            <a:endParaRPr lang="en-GB"/>
          </a:p>
        </p:txBody>
      </p:sp>
    </p:spTree>
    <p:extLst>
      <p:ext uri="{BB962C8B-B14F-4D97-AF65-F5344CB8AC3E}">
        <p14:creationId xmlns:p14="http://schemas.microsoft.com/office/powerpoint/2010/main" val="85201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6F7E1-2698-45AD-4DBB-7F27D2465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21CAF-6E65-3922-FFA6-47486B1616BC}"/>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7CB05A79-1C28-55B9-9314-9B8B08C985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34C493-1FE9-EAC9-7FBB-725DE9551F39}"/>
              </a:ext>
            </a:extLst>
          </p:cNvPr>
          <p:cNvSpPr>
            <a:spLocks noGrp="1"/>
          </p:cNvSpPr>
          <p:nvPr>
            <p:ph type="sldNum" sz="quarter" idx="10"/>
          </p:nvPr>
        </p:nvSpPr>
        <p:spPr/>
        <p:txBody>
          <a:bodyPr/>
          <a:lstStyle/>
          <a:p>
            <a:fld id="{AFF77D53-296A-4A32-95F1-8998574A3CB8}" type="slidenum">
              <a:rPr lang="en-GB" smtClean="0"/>
              <a:pPr/>
              <a:t>12</a:t>
            </a:fld>
            <a:endParaRPr lang="en-GB"/>
          </a:p>
        </p:txBody>
      </p:sp>
    </p:spTree>
    <p:extLst>
      <p:ext uri="{BB962C8B-B14F-4D97-AF65-F5344CB8AC3E}">
        <p14:creationId xmlns:p14="http://schemas.microsoft.com/office/powerpoint/2010/main" val="312805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5458-020B-23BC-A991-06BF572A0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1D0A-C48B-B577-3D09-63F5EF39E2B8}"/>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439766D0-CC6C-58DB-ED83-328E73E9EC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617B57-5815-CF5B-F3A6-0A42F869BF0D}"/>
              </a:ext>
            </a:extLst>
          </p:cNvPr>
          <p:cNvSpPr>
            <a:spLocks noGrp="1"/>
          </p:cNvSpPr>
          <p:nvPr>
            <p:ph type="sldNum" sz="quarter" idx="10"/>
          </p:nvPr>
        </p:nvSpPr>
        <p:spPr/>
        <p:txBody>
          <a:bodyPr/>
          <a:lstStyle/>
          <a:p>
            <a:fld id="{AFF77D53-296A-4A32-95F1-8998574A3CB8}" type="slidenum">
              <a:rPr lang="en-GB" smtClean="0"/>
              <a:pPr/>
              <a:t>13</a:t>
            </a:fld>
            <a:endParaRPr lang="en-GB"/>
          </a:p>
        </p:txBody>
      </p:sp>
    </p:spTree>
    <p:extLst>
      <p:ext uri="{BB962C8B-B14F-4D97-AF65-F5344CB8AC3E}">
        <p14:creationId xmlns:p14="http://schemas.microsoft.com/office/powerpoint/2010/main" val="200805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32EF-EB26-2066-84D3-C9160AE69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465B-DB6D-5564-C5DD-B933AB755821}"/>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8FB0C48A-CAD6-95A9-2B58-EFE45D6502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C4E700-C248-F954-723F-B55486D58ED2}"/>
              </a:ext>
            </a:extLst>
          </p:cNvPr>
          <p:cNvSpPr>
            <a:spLocks noGrp="1"/>
          </p:cNvSpPr>
          <p:nvPr>
            <p:ph type="sldNum" sz="quarter" idx="10"/>
          </p:nvPr>
        </p:nvSpPr>
        <p:spPr/>
        <p:txBody>
          <a:bodyPr/>
          <a:lstStyle/>
          <a:p>
            <a:fld id="{AFF77D53-296A-4A32-95F1-8998574A3CB8}" type="slidenum">
              <a:rPr lang="en-GB" smtClean="0"/>
              <a:pPr/>
              <a:t>14</a:t>
            </a:fld>
            <a:endParaRPr lang="en-GB"/>
          </a:p>
        </p:txBody>
      </p:sp>
    </p:spTree>
    <p:extLst>
      <p:ext uri="{BB962C8B-B14F-4D97-AF65-F5344CB8AC3E}">
        <p14:creationId xmlns:p14="http://schemas.microsoft.com/office/powerpoint/2010/main" val="184975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06FA9-5ECE-8F09-6E5D-865BEEA1E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B6017-C130-654E-4CB5-5D6A1AAD5A1D}"/>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62AD02A0-15ED-5FE9-1326-16E2044242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FCF202-084B-B357-1370-C13E345A8768}"/>
              </a:ext>
            </a:extLst>
          </p:cNvPr>
          <p:cNvSpPr>
            <a:spLocks noGrp="1"/>
          </p:cNvSpPr>
          <p:nvPr>
            <p:ph type="sldNum" sz="quarter" idx="10"/>
          </p:nvPr>
        </p:nvSpPr>
        <p:spPr/>
        <p:txBody>
          <a:bodyPr/>
          <a:lstStyle/>
          <a:p>
            <a:fld id="{AFF77D53-296A-4A32-95F1-8998574A3CB8}" type="slidenum">
              <a:rPr lang="en-GB" smtClean="0"/>
              <a:pPr/>
              <a:t>15</a:t>
            </a:fld>
            <a:endParaRPr lang="en-GB"/>
          </a:p>
        </p:txBody>
      </p:sp>
    </p:spTree>
    <p:extLst>
      <p:ext uri="{BB962C8B-B14F-4D97-AF65-F5344CB8AC3E}">
        <p14:creationId xmlns:p14="http://schemas.microsoft.com/office/powerpoint/2010/main" val="63585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2EB8-4C6C-A322-68E6-E17C4BF25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FDD0F-3DBD-A7CF-4BB8-A63B4E787CA8}"/>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74862C38-2816-CC15-A19D-71DEF2D152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A9491B-7342-3662-6063-0191FF2D0997}"/>
              </a:ext>
            </a:extLst>
          </p:cNvPr>
          <p:cNvSpPr>
            <a:spLocks noGrp="1"/>
          </p:cNvSpPr>
          <p:nvPr>
            <p:ph type="sldNum" sz="quarter" idx="10"/>
          </p:nvPr>
        </p:nvSpPr>
        <p:spPr/>
        <p:txBody>
          <a:bodyPr/>
          <a:lstStyle/>
          <a:p>
            <a:fld id="{AFF77D53-296A-4A32-95F1-8998574A3CB8}" type="slidenum">
              <a:rPr lang="en-GB" smtClean="0"/>
              <a:pPr/>
              <a:t>16</a:t>
            </a:fld>
            <a:endParaRPr lang="en-GB"/>
          </a:p>
        </p:txBody>
      </p:sp>
    </p:spTree>
    <p:extLst>
      <p:ext uri="{BB962C8B-B14F-4D97-AF65-F5344CB8AC3E}">
        <p14:creationId xmlns:p14="http://schemas.microsoft.com/office/powerpoint/2010/main" val="193941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7C2C1-1315-E234-4430-CC3C790DF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B2FEB-C58F-B1C1-C4AA-3518C5A40E82}"/>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431DAD48-0D9B-0E60-D9B3-2A2223576F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C161E1-5857-79C0-2B31-4A0967777191}"/>
              </a:ext>
            </a:extLst>
          </p:cNvPr>
          <p:cNvSpPr>
            <a:spLocks noGrp="1"/>
          </p:cNvSpPr>
          <p:nvPr>
            <p:ph type="sldNum" sz="quarter" idx="10"/>
          </p:nvPr>
        </p:nvSpPr>
        <p:spPr/>
        <p:txBody>
          <a:bodyPr/>
          <a:lstStyle/>
          <a:p>
            <a:fld id="{AFF77D53-296A-4A32-95F1-8998574A3CB8}" type="slidenum">
              <a:rPr lang="en-GB" smtClean="0"/>
              <a:pPr/>
              <a:t>17</a:t>
            </a:fld>
            <a:endParaRPr lang="en-GB"/>
          </a:p>
        </p:txBody>
      </p:sp>
    </p:spTree>
    <p:extLst>
      <p:ext uri="{BB962C8B-B14F-4D97-AF65-F5344CB8AC3E}">
        <p14:creationId xmlns:p14="http://schemas.microsoft.com/office/powerpoint/2010/main" val="264084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126D-4749-F221-A268-354F0B147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1BAE3-A4B4-DEF2-0393-E85A50A2DD71}"/>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D514D8BF-35F0-BA66-1E1A-0CDB5C701B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04747F-86F4-DC52-DBBA-E770890C09D3}"/>
              </a:ext>
            </a:extLst>
          </p:cNvPr>
          <p:cNvSpPr>
            <a:spLocks noGrp="1"/>
          </p:cNvSpPr>
          <p:nvPr>
            <p:ph type="sldNum" sz="quarter" idx="10"/>
          </p:nvPr>
        </p:nvSpPr>
        <p:spPr/>
        <p:txBody>
          <a:bodyPr/>
          <a:lstStyle/>
          <a:p>
            <a:fld id="{AFF77D53-296A-4A32-95F1-8998574A3CB8}" type="slidenum">
              <a:rPr lang="en-GB" smtClean="0"/>
              <a:pPr/>
              <a:t>18</a:t>
            </a:fld>
            <a:endParaRPr lang="en-GB"/>
          </a:p>
        </p:txBody>
      </p:sp>
    </p:spTree>
    <p:extLst>
      <p:ext uri="{BB962C8B-B14F-4D97-AF65-F5344CB8AC3E}">
        <p14:creationId xmlns:p14="http://schemas.microsoft.com/office/powerpoint/2010/main" val="202028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E0EE9-1F16-81AB-4D9C-FA069A58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4972C-36DE-3AB2-43E2-E2F291E3D4D3}"/>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9A7391E9-1D20-3E69-8527-3B516FA3FC6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B00F531-B5B0-A3C8-EC24-2A77DF2EAD3B}"/>
              </a:ext>
            </a:extLst>
          </p:cNvPr>
          <p:cNvSpPr>
            <a:spLocks noGrp="1"/>
          </p:cNvSpPr>
          <p:nvPr>
            <p:ph type="sldNum" sz="quarter" idx="10"/>
          </p:nvPr>
        </p:nvSpPr>
        <p:spPr/>
        <p:txBody>
          <a:bodyPr/>
          <a:lstStyle/>
          <a:p>
            <a:fld id="{AFF77D53-296A-4A32-95F1-8998574A3CB8}" type="slidenum">
              <a:rPr lang="en-GB" smtClean="0"/>
              <a:pPr/>
              <a:t>19</a:t>
            </a:fld>
            <a:endParaRPr lang="en-GB"/>
          </a:p>
        </p:txBody>
      </p:sp>
    </p:spTree>
    <p:extLst>
      <p:ext uri="{BB962C8B-B14F-4D97-AF65-F5344CB8AC3E}">
        <p14:creationId xmlns:p14="http://schemas.microsoft.com/office/powerpoint/2010/main" val="412512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7296-0475-3A1F-B803-78C79B654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55ADD-1E0B-1C2F-94C0-5EEE624303CD}"/>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EACC73B5-2FC7-F4DF-42F7-3E500B8F2C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96680E-1D5F-2E50-98FA-CC8643BE829F}"/>
              </a:ext>
            </a:extLst>
          </p:cNvPr>
          <p:cNvSpPr>
            <a:spLocks noGrp="1"/>
          </p:cNvSpPr>
          <p:nvPr>
            <p:ph type="sldNum" sz="quarter" idx="10"/>
          </p:nvPr>
        </p:nvSpPr>
        <p:spPr/>
        <p:txBody>
          <a:bodyPr/>
          <a:lstStyle/>
          <a:p>
            <a:fld id="{AFF77D53-296A-4A32-95F1-8998574A3CB8}" type="slidenum">
              <a:rPr lang="en-GB" smtClean="0"/>
              <a:pPr/>
              <a:t>2</a:t>
            </a:fld>
            <a:endParaRPr lang="en-GB"/>
          </a:p>
        </p:txBody>
      </p:sp>
    </p:spTree>
    <p:extLst>
      <p:ext uri="{BB962C8B-B14F-4D97-AF65-F5344CB8AC3E}">
        <p14:creationId xmlns:p14="http://schemas.microsoft.com/office/powerpoint/2010/main" val="400833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29137-CB46-BDF5-35FF-2580E1E7F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07E42-8020-C2D4-49C1-47C55526D550}"/>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F7AB243C-2A64-BCFB-03AC-F3FF9AA1E16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A96E89-D16C-551A-E1E8-3611378C73BF}"/>
              </a:ext>
            </a:extLst>
          </p:cNvPr>
          <p:cNvSpPr>
            <a:spLocks noGrp="1"/>
          </p:cNvSpPr>
          <p:nvPr>
            <p:ph type="sldNum" sz="quarter" idx="10"/>
          </p:nvPr>
        </p:nvSpPr>
        <p:spPr/>
        <p:txBody>
          <a:bodyPr/>
          <a:lstStyle/>
          <a:p>
            <a:fld id="{AFF77D53-296A-4A32-95F1-8998574A3CB8}" type="slidenum">
              <a:rPr lang="en-GB" smtClean="0"/>
              <a:pPr/>
              <a:t>20</a:t>
            </a:fld>
            <a:endParaRPr lang="en-GB"/>
          </a:p>
        </p:txBody>
      </p:sp>
    </p:spTree>
    <p:extLst>
      <p:ext uri="{BB962C8B-B14F-4D97-AF65-F5344CB8AC3E}">
        <p14:creationId xmlns:p14="http://schemas.microsoft.com/office/powerpoint/2010/main" val="193058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14304-4E57-5FCF-AD48-4C9ADD3AF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C5042-8FB2-9B86-8797-5F854CB103C5}"/>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7839F740-EFB0-FE4D-97E1-31DB54724C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212ADD-C1E6-96AA-F86D-58CB99A5A416}"/>
              </a:ext>
            </a:extLst>
          </p:cNvPr>
          <p:cNvSpPr>
            <a:spLocks noGrp="1"/>
          </p:cNvSpPr>
          <p:nvPr>
            <p:ph type="sldNum" sz="quarter" idx="10"/>
          </p:nvPr>
        </p:nvSpPr>
        <p:spPr/>
        <p:txBody>
          <a:bodyPr/>
          <a:lstStyle/>
          <a:p>
            <a:fld id="{AFF77D53-296A-4A32-95F1-8998574A3CB8}" type="slidenum">
              <a:rPr lang="en-GB" smtClean="0"/>
              <a:pPr/>
              <a:t>21</a:t>
            </a:fld>
            <a:endParaRPr lang="en-GB"/>
          </a:p>
        </p:txBody>
      </p:sp>
    </p:spTree>
    <p:extLst>
      <p:ext uri="{BB962C8B-B14F-4D97-AF65-F5344CB8AC3E}">
        <p14:creationId xmlns:p14="http://schemas.microsoft.com/office/powerpoint/2010/main" val="38263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98B8-2B97-B990-4E21-843CB8711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73082-70AC-3860-1A60-A725CEFDE19F}"/>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5051B16A-6F0F-F172-B250-6B118B72A0A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384540-1C6D-28FF-F1D2-C7E007D3AF69}"/>
              </a:ext>
            </a:extLst>
          </p:cNvPr>
          <p:cNvSpPr>
            <a:spLocks noGrp="1"/>
          </p:cNvSpPr>
          <p:nvPr>
            <p:ph type="sldNum" sz="quarter" idx="10"/>
          </p:nvPr>
        </p:nvSpPr>
        <p:spPr/>
        <p:txBody>
          <a:bodyPr/>
          <a:lstStyle/>
          <a:p>
            <a:fld id="{AFF77D53-296A-4A32-95F1-8998574A3CB8}" type="slidenum">
              <a:rPr lang="en-GB" smtClean="0"/>
              <a:pPr/>
              <a:t>22</a:t>
            </a:fld>
            <a:endParaRPr lang="en-GB"/>
          </a:p>
        </p:txBody>
      </p:sp>
    </p:spTree>
    <p:extLst>
      <p:ext uri="{BB962C8B-B14F-4D97-AF65-F5344CB8AC3E}">
        <p14:creationId xmlns:p14="http://schemas.microsoft.com/office/powerpoint/2010/main" val="256168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3D01-32DE-E4E1-56BD-B98384863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C19A5-04C9-2623-61FE-0E551999FCB2}"/>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1E7A4CCD-1605-73BB-0706-3BB284FA34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9222ED-BFC1-F226-443E-6EBFD1D97DBF}"/>
              </a:ext>
            </a:extLst>
          </p:cNvPr>
          <p:cNvSpPr>
            <a:spLocks noGrp="1"/>
          </p:cNvSpPr>
          <p:nvPr>
            <p:ph type="sldNum" sz="quarter" idx="10"/>
          </p:nvPr>
        </p:nvSpPr>
        <p:spPr/>
        <p:txBody>
          <a:bodyPr/>
          <a:lstStyle/>
          <a:p>
            <a:fld id="{AFF77D53-296A-4A32-95F1-8998574A3CB8}" type="slidenum">
              <a:rPr lang="en-GB" smtClean="0"/>
              <a:pPr/>
              <a:t>23</a:t>
            </a:fld>
            <a:endParaRPr lang="en-GB"/>
          </a:p>
        </p:txBody>
      </p:sp>
    </p:spTree>
    <p:extLst>
      <p:ext uri="{BB962C8B-B14F-4D97-AF65-F5344CB8AC3E}">
        <p14:creationId xmlns:p14="http://schemas.microsoft.com/office/powerpoint/2010/main" val="486600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8508-B474-833D-F669-B79D7B725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40CA2-2499-9CB8-DB90-A77191F16AE1}"/>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4F52F7A4-97E3-40B7-E27E-218317E5CA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DF2C2A-C3F2-8787-9B30-35F7FCDE9F80}"/>
              </a:ext>
            </a:extLst>
          </p:cNvPr>
          <p:cNvSpPr>
            <a:spLocks noGrp="1"/>
          </p:cNvSpPr>
          <p:nvPr>
            <p:ph type="sldNum" sz="quarter" idx="10"/>
          </p:nvPr>
        </p:nvSpPr>
        <p:spPr/>
        <p:txBody>
          <a:bodyPr/>
          <a:lstStyle/>
          <a:p>
            <a:fld id="{AFF77D53-296A-4A32-95F1-8998574A3CB8}" type="slidenum">
              <a:rPr lang="en-GB" smtClean="0"/>
              <a:pPr/>
              <a:t>24</a:t>
            </a:fld>
            <a:endParaRPr lang="en-GB"/>
          </a:p>
        </p:txBody>
      </p:sp>
    </p:spTree>
    <p:extLst>
      <p:ext uri="{BB962C8B-B14F-4D97-AF65-F5344CB8AC3E}">
        <p14:creationId xmlns:p14="http://schemas.microsoft.com/office/powerpoint/2010/main" val="79042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273FA-A6A0-1608-6BEA-4EF542545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3C438-0575-8913-898D-0EB8A1FB830F}"/>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9E0580F9-3F37-F296-A4FF-1712227270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CD72EA-B0C9-7E89-2151-DB85AE2B4FF4}"/>
              </a:ext>
            </a:extLst>
          </p:cNvPr>
          <p:cNvSpPr>
            <a:spLocks noGrp="1"/>
          </p:cNvSpPr>
          <p:nvPr>
            <p:ph type="sldNum" sz="quarter" idx="10"/>
          </p:nvPr>
        </p:nvSpPr>
        <p:spPr/>
        <p:txBody>
          <a:bodyPr/>
          <a:lstStyle/>
          <a:p>
            <a:fld id="{AFF77D53-296A-4A32-95F1-8998574A3CB8}" type="slidenum">
              <a:rPr lang="en-GB" smtClean="0"/>
              <a:pPr/>
              <a:t>3</a:t>
            </a:fld>
            <a:endParaRPr lang="en-GB"/>
          </a:p>
        </p:txBody>
      </p:sp>
    </p:spTree>
    <p:extLst>
      <p:ext uri="{BB962C8B-B14F-4D97-AF65-F5344CB8AC3E}">
        <p14:creationId xmlns:p14="http://schemas.microsoft.com/office/powerpoint/2010/main" val="303562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F52BF-132C-39C8-3052-F3FC78024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2E473-7A5A-ADF1-1DBC-C941DDD2984C}"/>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980B9BB1-AB7F-3994-6D39-061BCC8CA6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3C209B-28F9-4A8D-0E47-A742EFB895C3}"/>
              </a:ext>
            </a:extLst>
          </p:cNvPr>
          <p:cNvSpPr>
            <a:spLocks noGrp="1"/>
          </p:cNvSpPr>
          <p:nvPr>
            <p:ph type="sldNum" sz="quarter" idx="10"/>
          </p:nvPr>
        </p:nvSpPr>
        <p:spPr/>
        <p:txBody>
          <a:bodyPr/>
          <a:lstStyle/>
          <a:p>
            <a:fld id="{AFF77D53-296A-4A32-95F1-8998574A3CB8}" type="slidenum">
              <a:rPr lang="en-GB" smtClean="0"/>
              <a:pPr/>
              <a:t>4</a:t>
            </a:fld>
            <a:endParaRPr lang="en-GB"/>
          </a:p>
        </p:txBody>
      </p:sp>
    </p:spTree>
    <p:extLst>
      <p:ext uri="{BB962C8B-B14F-4D97-AF65-F5344CB8AC3E}">
        <p14:creationId xmlns:p14="http://schemas.microsoft.com/office/powerpoint/2010/main" val="263065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BBB3-743C-5AC1-3D85-8947673F7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05808-B760-9A45-7598-DC5939BAD7AF}"/>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AEE9ED00-293E-5635-DD4D-FA2AD6E72C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FEAB53-33CE-709E-E918-F5708314555E}"/>
              </a:ext>
            </a:extLst>
          </p:cNvPr>
          <p:cNvSpPr>
            <a:spLocks noGrp="1"/>
          </p:cNvSpPr>
          <p:nvPr>
            <p:ph type="sldNum" sz="quarter" idx="10"/>
          </p:nvPr>
        </p:nvSpPr>
        <p:spPr/>
        <p:txBody>
          <a:bodyPr/>
          <a:lstStyle/>
          <a:p>
            <a:fld id="{AFF77D53-296A-4A32-95F1-8998574A3CB8}" type="slidenum">
              <a:rPr lang="en-GB" smtClean="0"/>
              <a:pPr/>
              <a:t>5</a:t>
            </a:fld>
            <a:endParaRPr lang="en-GB"/>
          </a:p>
        </p:txBody>
      </p:sp>
    </p:spTree>
    <p:extLst>
      <p:ext uri="{BB962C8B-B14F-4D97-AF65-F5344CB8AC3E}">
        <p14:creationId xmlns:p14="http://schemas.microsoft.com/office/powerpoint/2010/main" val="72231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856CF-63FD-0BF1-125E-910376396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DB9CD-EEE3-3CEB-06A1-9C88631478E7}"/>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4CB19A34-2640-76BF-9E3A-E85B416EF6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312EC5-9914-B0E5-2185-A4A234CD8B50}"/>
              </a:ext>
            </a:extLst>
          </p:cNvPr>
          <p:cNvSpPr>
            <a:spLocks noGrp="1"/>
          </p:cNvSpPr>
          <p:nvPr>
            <p:ph type="sldNum" sz="quarter" idx="10"/>
          </p:nvPr>
        </p:nvSpPr>
        <p:spPr/>
        <p:txBody>
          <a:bodyPr/>
          <a:lstStyle/>
          <a:p>
            <a:fld id="{AFF77D53-296A-4A32-95F1-8998574A3CB8}" type="slidenum">
              <a:rPr lang="en-GB" smtClean="0"/>
              <a:pPr/>
              <a:t>6</a:t>
            </a:fld>
            <a:endParaRPr lang="en-GB"/>
          </a:p>
        </p:txBody>
      </p:sp>
    </p:spTree>
    <p:extLst>
      <p:ext uri="{BB962C8B-B14F-4D97-AF65-F5344CB8AC3E}">
        <p14:creationId xmlns:p14="http://schemas.microsoft.com/office/powerpoint/2010/main" val="332547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3192-9BA7-2E44-97AB-505593386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05698-03CB-0BCF-9016-67986602092F}"/>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BFFB4ED4-2603-2BA5-FA73-89D179E78E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2D643D-EC9F-379C-7959-210A0E392BFA}"/>
              </a:ext>
            </a:extLst>
          </p:cNvPr>
          <p:cNvSpPr>
            <a:spLocks noGrp="1"/>
          </p:cNvSpPr>
          <p:nvPr>
            <p:ph type="sldNum" sz="quarter" idx="10"/>
          </p:nvPr>
        </p:nvSpPr>
        <p:spPr/>
        <p:txBody>
          <a:bodyPr/>
          <a:lstStyle/>
          <a:p>
            <a:fld id="{AFF77D53-296A-4A32-95F1-8998574A3CB8}" type="slidenum">
              <a:rPr lang="en-GB" smtClean="0"/>
              <a:pPr/>
              <a:t>7</a:t>
            </a:fld>
            <a:endParaRPr lang="en-GB"/>
          </a:p>
        </p:txBody>
      </p:sp>
    </p:spTree>
    <p:extLst>
      <p:ext uri="{BB962C8B-B14F-4D97-AF65-F5344CB8AC3E}">
        <p14:creationId xmlns:p14="http://schemas.microsoft.com/office/powerpoint/2010/main" val="144413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9836-45D4-1CE4-E6E3-1990C7F6C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F4B67-2D35-02D8-0046-C52527EE5DB1}"/>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8A9B4E87-B96D-8362-EBB0-D6D594359F8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FD19378-2FCB-D6EA-FF9C-09493A90A882}"/>
              </a:ext>
            </a:extLst>
          </p:cNvPr>
          <p:cNvSpPr>
            <a:spLocks noGrp="1"/>
          </p:cNvSpPr>
          <p:nvPr>
            <p:ph type="sldNum" sz="quarter" idx="10"/>
          </p:nvPr>
        </p:nvSpPr>
        <p:spPr/>
        <p:txBody>
          <a:bodyPr/>
          <a:lstStyle/>
          <a:p>
            <a:fld id="{AFF77D53-296A-4A32-95F1-8998574A3CB8}" type="slidenum">
              <a:rPr lang="en-GB" smtClean="0"/>
              <a:pPr/>
              <a:t>8</a:t>
            </a:fld>
            <a:endParaRPr lang="en-GB"/>
          </a:p>
        </p:txBody>
      </p:sp>
    </p:spTree>
    <p:extLst>
      <p:ext uri="{BB962C8B-B14F-4D97-AF65-F5344CB8AC3E}">
        <p14:creationId xmlns:p14="http://schemas.microsoft.com/office/powerpoint/2010/main" val="344920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C8D3C-58F7-02B2-C789-B9A5FD243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58002-EFB7-4D30-F3D5-453057558C24}"/>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9D3D44D0-F820-C0B3-6064-8CD407CB81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60502E-6D92-AC0B-5697-CB0090B571BA}"/>
              </a:ext>
            </a:extLst>
          </p:cNvPr>
          <p:cNvSpPr>
            <a:spLocks noGrp="1"/>
          </p:cNvSpPr>
          <p:nvPr>
            <p:ph type="sldNum" sz="quarter" idx="10"/>
          </p:nvPr>
        </p:nvSpPr>
        <p:spPr/>
        <p:txBody>
          <a:bodyPr/>
          <a:lstStyle/>
          <a:p>
            <a:fld id="{AFF77D53-296A-4A32-95F1-8998574A3CB8}" type="slidenum">
              <a:rPr lang="en-GB" smtClean="0"/>
              <a:pPr/>
              <a:t>9</a:t>
            </a:fld>
            <a:endParaRPr lang="en-GB"/>
          </a:p>
        </p:txBody>
      </p:sp>
    </p:spTree>
    <p:extLst>
      <p:ext uri="{BB962C8B-B14F-4D97-AF65-F5344CB8AC3E}">
        <p14:creationId xmlns:p14="http://schemas.microsoft.com/office/powerpoint/2010/main" val="3148452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A7FA56-F24E-432B-BB5C-353F5AD387FC}"/>
              </a:ext>
            </a:extLst>
          </p:cNvPr>
          <p:cNvCxnSpPr/>
          <p:nvPr userDrawn="1"/>
        </p:nvCxnSpPr>
        <p:spPr>
          <a:xfrm>
            <a:off x="841249" y="6261994"/>
            <a:ext cx="10509161"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0B2609-BA98-434A-B62F-38A939CCC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1672" y="756412"/>
            <a:ext cx="2781533" cy="1067568"/>
          </a:xfrm>
          <a:prstGeom prst="rect">
            <a:avLst/>
          </a:prstGeom>
        </p:spPr>
      </p:pic>
    </p:spTree>
    <p:extLst>
      <p:ext uri="{BB962C8B-B14F-4D97-AF65-F5344CB8AC3E}">
        <p14:creationId xmlns:p14="http://schemas.microsoft.com/office/powerpoint/2010/main" val="34410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oals">
    <p:bg>
      <p:bgPr>
        <a:solidFill>
          <a:srgbClr val="404E56"/>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B0AB778-B69E-C1A0-8F19-64885BA5E828}"/>
              </a:ext>
            </a:extLst>
          </p:cNvPr>
          <p:cNvSpPr>
            <a:spLocks noGrp="1"/>
          </p:cNvSpPr>
          <p:nvPr>
            <p:ph type="body" sz="quarter" idx="11"/>
          </p:nvPr>
        </p:nvSpPr>
        <p:spPr>
          <a:xfrm>
            <a:off x="1357593" y="2417242"/>
            <a:ext cx="9476814" cy="2023516"/>
          </a:xfrm>
        </p:spPr>
        <p:txBody>
          <a:bodyPr anchor="ctr">
            <a:noAutofit/>
          </a:bodyPr>
          <a:lstStyle>
            <a:lvl1pPr marL="0" indent="0" algn="ctr">
              <a:lnSpc>
                <a:spcPct val="150000"/>
              </a:lnSpc>
              <a:buNone/>
              <a:defRPr sz="3600" b="0" i="0">
                <a:solidFill>
                  <a:srgbClr val="C1A96D"/>
                </a:solidFill>
                <a:latin typeface="Gotham Medium" pitchFamily="2" charset="0"/>
                <a:cs typeface="Gotham Medium" pitchFamily="2" charset="0"/>
              </a:defRPr>
            </a:lvl1pPr>
            <a:lvl2pPr marL="457200" indent="0">
              <a:buNone/>
              <a:defRPr sz="2800" b="0" i="0">
                <a:latin typeface="Gotham Medium" pitchFamily="2" charset="0"/>
                <a:cs typeface="Gotham Medium" pitchFamily="2" charset="0"/>
              </a:defRPr>
            </a:lvl2pPr>
            <a:lvl3pPr>
              <a:defRPr sz="2800" b="0" i="0">
                <a:latin typeface="Gotham Medium" pitchFamily="2" charset="0"/>
                <a:cs typeface="Gotham Medium" pitchFamily="2" charset="0"/>
              </a:defRPr>
            </a:lvl3pPr>
            <a:lvl4pPr>
              <a:defRPr sz="2800" b="0" i="0">
                <a:latin typeface="Gotham Medium" pitchFamily="2" charset="0"/>
                <a:cs typeface="Gotham Medium" pitchFamily="2" charset="0"/>
              </a:defRPr>
            </a:lvl4pPr>
            <a:lvl5pPr>
              <a:defRPr sz="2800" b="0" i="0">
                <a:latin typeface="Gotham Medium" pitchFamily="2" charset="0"/>
                <a:cs typeface="Gotham Medium" pitchFamily="2" charset="0"/>
              </a:defRPr>
            </a:lvl5pPr>
          </a:lstStyle>
          <a:p>
            <a:pPr lvl="0"/>
            <a:r>
              <a:rPr lang="en-GB"/>
              <a:t>Click to edit Master text styles</a:t>
            </a:r>
          </a:p>
        </p:txBody>
      </p:sp>
    </p:spTree>
    <p:extLst>
      <p:ext uri="{BB962C8B-B14F-4D97-AF65-F5344CB8AC3E}">
        <p14:creationId xmlns:p14="http://schemas.microsoft.com/office/powerpoint/2010/main" val="1076313496"/>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
    <p:bg>
      <p:bgPr>
        <a:solidFill>
          <a:srgbClr val="404E56"/>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FBA7420-7381-AEBE-BC4D-ABE5008AFFB5}"/>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EB0AB778-B69E-C1A0-8F19-64885BA5E828}"/>
              </a:ext>
            </a:extLst>
          </p:cNvPr>
          <p:cNvSpPr>
            <a:spLocks noGrp="1"/>
          </p:cNvSpPr>
          <p:nvPr>
            <p:ph type="body" sz="quarter" idx="11"/>
          </p:nvPr>
        </p:nvSpPr>
        <p:spPr>
          <a:xfrm>
            <a:off x="1357593" y="2417242"/>
            <a:ext cx="9476814" cy="2023516"/>
          </a:xfrm>
        </p:spPr>
        <p:txBody>
          <a:bodyPr anchor="ctr">
            <a:noAutofit/>
          </a:bodyPr>
          <a:lstStyle>
            <a:lvl1pPr marL="0" indent="0" algn="ctr">
              <a:lnSpc>
                <a:spcPct val="150000"/>
              </a:lnSpc>
              <a:buNone/>
              <a:defRPr sz="3600" b="0" i="0">
                <a:solidFill>
                  <a:schemeClr val="bg1">
                    <a:lumMod val="95000"/>
                  </a:schemeClr>
                </a:solidFill>
                <a:latin typeface="Gotham Medium" pitchFamily="2" charset="0"/>
                <a:cs typeface="Gotham Medium" pitchFamily="2" charset="0"/>
              </a:defRPr>
            </a:lvl1pPr>
            <a:lvl2pPr marL="457200" indent="0">
              <a:buNone/>
              <a:defRPr sz="2800" b="0" i="0">
                <a:latin typeface="Gotham Medium" pitchFamily="2" charset="0"/>
                <a:cs typeface="Gotham Medium" pitchFamily="2" charset="0"/>
              </a:defRPr>
            </a:lvl2pPr>
            <a:lvl3pPr>
              <a:defRPr sz="2800" b="0" i="0">
                <a:latin typeface="Gotham Medium" pitchFamily="2" charset="0"/>
                <a:cs typeface="Gotham Medium" pitchFamily="2" charset="0"/>
              </a:defRPr>
            </a:lvl3pPr>
            <a:lvl4pPr>
              <a:defRPr sz="2800" b="0" i="0">
                <a:latin typeface="Gotham Medium" pitchFamily="2" charset="0"/>
                <a:cs typeface="Gotham Medium" pitchFamily="2" charset="0"/>
              </a:defRPr>
            </a:lvl4pPr>
            <a:lvl5pPr>
              <a:defRPr sz="2800" b="0" i="0">
                <a:latin typeface="Gotham Medium" pitchFamily="2" charset="0"/>
                <a:cs typeface="Gotham Medium" pitchFamily="2" charset="0"/>
              </a:defRPr>
            </a:lvl5pPr>
          </a:lstStyle>
          <a:p>
            <a:pPr lvl="0"/>
            <a:r>
              <a:rPr lang="en-GB"/>
              <a:t>Click to edit Master text styles</a:t>
            </a:r>
          </a:p>
        </p:txBody>
      </p:sp>
      <p:pic>
        <p:nvPicPr>
          <p:cNvPr id="2" name="Picture 1" descr="A black and white logo&#10;&#10;Description automatically generated">
            <a:extLst>
              <a:ext uri="{FF2B5EF4-FFF2-40B4-BE49-F238E27FC236}">
                <a16:creationId xmlns:a16="http://schemas.microsoft.com/office/drawing/2014/main" id="{90FFEB6E-0981-24D3-60CF-48330B6396D9}"/>
              </a:ext>
            </a:extLst>
          </p:cNvPr>
          <p:cNvPicPr>
            <a:picLocks noChangeAspect="1"/>
          </p:cNvPicPr>
          <p:nvPr userDrawn="1"/>
        </p:nvPicPr>
        <p:blipFill>
          <a:blip r:embed="rId2"/>
          <a:stretch>
            <a:fillRect/>
          </a:stretch>
        </p:blipFill>
        <p:spPr>
          <a:xfrm>
            <a:off x="10130963" y="6109559"/>
            <a:ext cx="1513915" cy="400050"/>
          </a:xfrm>
          <a:prstGeom prst="rect">
            <a:avLst/>
          </a:prstGeom>
        </p:spPr>
      </p:pic>
      <p:sp>
        <p:nvSpPr>
          <p:cNvPr id="3" name="TextBox 2">
            <a:extLst>
              <a:ext uri="{FF2B5EF4-FFF2-40B4-BE49-F238E27FC236}">
                <a16:creationId xmlns:a16="http://schemas.microsoft.com/office/drawing/2014/main" id="{9EE64B99-1F74-4E73-E1BD-FEE78E964A73}"/>
              </a:ext>
            </a:extLst>
          </p:cNvPr>
          <p:cNvSpPr txBox="1"/>
          <p:nvPr userDrawn="1"/>
        </p:nvSpPr>
        <p:spPr>
          <a:xfrm>
            <a:off x="509247" y="486831"/>
            <a:ext cx="6779893" cy="523220"/>
          </a:xfrm>
          <a:prstGeom prst="rect">
            <a:avLst/>
          </a:prstGeom>
          <a:noFill/>
        </p:spPr>
        <p:txBody>
          <a:bodyPr wrap="square" rtlCol="0">
            <a:spAutoFit/>
          </a:bodyPr>
          <a:lstStyle/>
          <a:p>
            <a:r>
              <a:rPr kumimoji="0" lang="en-US" sz="2800" b="0" i="0" u="none" strike="noStrike" kern="1200" cap="none" spc="0" normalizeH="0" baseline="0" noProof="0">
                <a:ln>
                  <a:noFill/>
                </a:ln>
                <a:solidFill>
                  <a:schemeClr val="bg1">
                    <a:lumMod val="95000"/>
                  </a:schemeClr>
                </a:solidFill>
                <a:effectLst/>
                <a:uLnTx/>
                <a:uFillTx/>
                <a:latin typeface="Gotham Medium" pitchFamily="2" charset="0"/>
                <a:ea typeface="+mj-ea"/>
                <a:cs typeface="Gotham Medium" pitchFamily="2" charset="0"/>
              </a:rPr>
              <a:t>Demo</a:t>
            </a:r>
            <a:endParaRPr sz="2800">
              <a:solidFill>
                <a:schemeClr val="bg1">
                  <a:lumMod val="95000"/>
                </a:schemeClr>
              </a:solidFill>
            </a:endParaRPr>
          </a:p>
        </p:txBody>
      </p:sp>
    </p:spTree>
    <p:extLst>
      <p:ext uri="{BB962C8B-B14F-4D97-AF65-F5344CB8AC3E}">
        <p14:creationId xmlns:p14="http://schemas.microsoft.com/office/powerpoint/2010/main" val="2702053983"/>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nowledge Check">
    <p:bg>
      <p:bgPr>
        <a:solidFill>
          <a:srgbClr val="98D7E7"/>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FBA7420-7381-AEBE-BC4D-ABE5008AFFB5}"/>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E1D2F5-51F8-D17B-BB82-DA740D98DB2A}"/>
              </a:ext>
            </a:extLst>
          </p:cNvPr>
          <p:cNvSpPr txBox="1"/>
          <p:nvPr userDrawn="1"/>
        </p:nvSpPr>
        <p:spPr>
          <a:xfrm>
            <a:off x="523535" y="498338"/>
            <a:ext cx="6779893" cy="523220"/>
          </a:xfrm>
          <a:prstGeom prst="rect">
            <a:avLst/>
          </a:prstGeom>
          <a:noFill/>
        </p:spPr>
        <p:txBody>
          <a:bodyPr wrap="square" rtlCol="0">
            <a:spAutoFit/>
          </a:bodyPr>
          <a:lstStyle/>
          <a:p>
            <a:r>
              <a:rPr kumimoji="0" lang="en-US" sz="2800" b="0" i="0" u="none" strike="noStrike" kern="1200" cap="none" spc="0" normalizeH="0" baseline="0" noProof="0">
                <a:ln>
                  <a:noFill/>
                </a:ln>
                <a:solidFill>
                  <a:schemeClr val="tx1">
                    <a:lumMod val="85000"/>
                    <a:lumOff val="15000"/>
                  </a:schemeClr>
                </a:solidFill>
                <a:effectLst/>
                <a:uLnTx/>
                <a:uFillTx/>
                <a:latin typeface="Gotham Medium" pitchFamily="2" charset="0"/>
                <a:ea typeface="+mj-ea"/>
                <a:cs typeface="Gotham Medium" pitchFamily="2" charset="0"/>
              </a:rPr>
              <a:t>Knowledge Check</a:t>
            </a:r>
            <a:endParaRPr sz="2800">
              <a:solidFill>
                <a:schemeClr val="tx1">
                  <a:lumMod val="85000"/>
                  <a:lumOff val="15000"/>
                </a:schemeClr>
              </a:solidFill>
            </a:endParaRPr>
          </a:p>
        </p:txBody>
      </p:sp>
      <p:pic>
        <p:nvPicPr>
          <p:cNvPr id="11" name="Picture 10" descr="A black background with blue letters&#10;&#10;Description automatically generated">
            <a:extLst>
              <a:ext uri="{FF2B5EF4-FFF2-40B4-BE49-F238E27FC236}">
                <a16:creationId xmlns:a16="http://schemas.microsoft.com/office/drawing/2014/main" id="{51FBCAA0-150C-08C6-34AD-0376085081A8}"/>
              </a:ext>
            </a:extLst>
          </p:cNvPr>
          <p:cNvPicPr>
            <a:picLocks noChangeAspect="1"/>
          </p:cNvPicPr>
          <p:nvPr userDrawn="1"/>
        </p:nvPicPr>
        <p:blipFill>
          <a:blip r:embed="rId2"/>
          <a:stretch>
            <a:fillRect/>
          </a:stretch>
        </p:blipFill>
        <p:spPr>
          <a:xfrm>
            <a:off x="10130963" y="6109559"/>
            <a:ext cx="1513915" cy="400050"/>
          </a:xfrm>
          <a:prstGeom prst="rect">
            <a:avLst/>
          </a:prstGeom>
        </p:spPr>
      </p:pic>
      <p:sp>
        <p:nvSpPr>
          <p:cNvPr id="3" name="Text Placeholder 2">
            <a:extLst>
              <a:ext uri="{FF2B5EF4-FFF2-40B4-BE49-F238E27FC236}">
                <a16:creationId xmlns:a16="http://schemas.microsoft.com/office/drawing/2014/main" id="{10839AF3-219A-28C9-61FC-92C6B5337E86}"/>
              </a:ext>
            </a:extLst>
          </p:cNvPr>
          <p:cNvSpPr>
            <a:spLocks noGrp="1"/>
          </p:cNvSpPr>
          <p:nvPr>
            <p:ph type="body" sz="quarter" idx="10"/>
          </p:nvPr>
        </p:nvSpPr>
        <p:spPr>
          <a:xfrm>
            <a:off x="2006354" y="1763712"/>
            <a:ext cx="8043346" cy="3330575"/>
          </a:xfrm>
        </p:spPr>
        <p:txBody>
          <a:bodyPr anchor="ctr">
            <a:normAutofit/>
          </a:bodyPr>
          <a:lstStyle>
            <a:lvl1pPr marL="0" indent="0" algn="ctr">
              <a:buNone/>
              <a:defRPr sz="3600" b="0" i="0">
                <a:solidFill>
                  <a:schemeClr val="tx1">
                    <a:lumMod val="85000"/>
                    <a:lumOff val="15000"/>
                  </a:schemeClr>
                </a:solidFill>
                <a:latin typeface="Gotham Medium" pitchFamily="2" charset="0"/>
                <a:cs typeface="Gotham Medium" pitchFamily="2" charset="0"/>
              </a:defRPr>
            </a:lvl1pPr>
            <a:lvl2pPr>
              <a:defRPr sz="2000" b="0" i="0">
                <a:latin typeface="Gotham Medium" pitchFamily="2" charset="0"/>
                <a:cs typeface="Gotham Medium" pitchFamily="2" charset="0"/>
              </a:defRPr>
            </a:lvl2pPr>
            <a:lvl3pPr>
              <a:defRPr sz="2000" b="0" i="0">
                <a:latin typeface="Gotham Medium" pitchFamily="2" charset="0"/>
                <a:cs typeface="Gotham Medium" pitchFamily="2" charset="0"/>
              </a:defRPr>
            </a:lvl3pPr>
            <a:lvl4pPr>
              <a:defRPr sz="2000" b="0" i="0">
                <a:latin typeface="Gotham Medium" pitchFamily="2" charset="0"/>
                <a:cs typeface="Gotham Medium" pitchFamily="2" charset="0"/>
              </a:defRPr>
            </a:lvl4pPr>
            <a:lvl5pPr>
              <a:defRPr sz="2000" b="0" i="0">
                <a:latin typeface="Gotham Medium" pitchFamily="2" charset="0"/>
                <a:cs typeface="Gotham Medium" pitchFamily="2" charset="0"/>
              </a:defRPr>
            </a:lvl5pPr>
          </a:lstStyle>
          <a:p>
            <a:pPr lvl="0"/>
            <a:r>
              <a:rPr lang="en-GB"/>
              <a:t>Click to edit Master text styles</a:t>
            </a:r>
          </a:p>
        </p:txBody>
      </p:sp>
    </p:spTree>
    <p:extLst>
      <p:ext uri="{BB962C8B-B14F-4D97-AF65-F5344CB8AC3E}">
        <p14:creationId xmlns:p14="http://schemas.microsoft.com/office/powerpoint/2010/main" val="1745001911"/>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_1-column">
    <p:bg>
      <p:bgPr>
        <a:solidFill>
          <a:srgbClr val="113C58"/>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AC2502E-5D9F-F851-3464-EDB3AAD612FA}"/>
              </a:ext>
            </a:extLst>
          </p:cNvPr>
          <p:cNvSpPr>
            <a:spLocks noGrp="1"/>
          </p:cNvSpPr>
          <p:nvPr>
            <p:ph type="body" sz="quarter" idx="15"/>
          </p:nvPr>
        </p:nvSpPr>
        <p:spPr>
          <a:xfrm>
            <a:off x="586389" y="1818177"/>
            <a:ext cx="10767411" cy="461665"/>
          </a:xfrm>
          <a:prstGeom prst="rect">
            <a:avLst/>
          </a:prstGeom>
        </p:spPr>
        <p:txBody>
          <a:bodyPr wrap="square">
            <a:spAutoFit/>
          </a:bodyPr>
          <a:lstStyle>
            <a:lvl1pPr marL="215900" indent="-215900">
              <a:lnSpc>
                <a:spcPct val="100000"/>
              </a:lnSpc>
              <a:spcBef>
                <a:spcPts val="0"/>
              </a:spcBef>
              <a:spcAft>
                <a:spcPts val="1200"/>
              </a:spcAft>
              <a:buFont typeface="Arial" panose="020B0604020202020204" pitchFamily="34" charset="0"/>
              <a:buChar char="•"/>
              <a:defRPr sz="2400" b="0" i="0">
                <a:solidFill>
                  <a:schemeClr val="bg1">
                    <a:lumMod val="95000"/>
                  </a:schemeClr>
                </a:solidFill>
                <a:latin typeface="Gotham Book" pitchFamily="2" charset="0"/>
                <a:cs typeface="Gotham Book" pitchFamily="2" charset="0"/>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p:txBody>
      </p:sp>
      <p:sp>
        <p:nvSpPr>
          <p:cNvPr id="10" name="Title 9">
            <a:extLst>
              <a:ext uri="{FF2B5EF4-FFF2-40B4-BE49-F238E27FC236}">
                <a16:creationId xmlns:a16="http://schemas.microsoft.com/office/drawing/2014/main" id="{0650809D-3132-1F75-AFBC-2296D7A7EDDA}"/>
              </a:ext>
            </a:extLst>
          </p:cNvPr>
          <p:cNvSpPr>
            <a:spLocks noGrp="1"/>
          </p:cNvSpPr>
          <p:nvPr>
            <p:ph type="title"/>
          </p:nvPr>
        </p:nvSpPr>
        <p:spPr>
          <a:xfrm>
            <a:off x="586389" y="415324"/>
            <a:ext cx="10767411" cy="689369"/>
          </a:xfrm>
          <a:prstGeom prst="rect">
            <a:avLst/>
          </a:prstGeom>
        </p:spPr>
        <p:txBody>
          <a:bodyPr>
            <a:normAutofit/>
          </a:bodyPr>
          <a:lstStyle>
            <a:lvl1pPr>
              <a:defRPr sz="2800">
                <a:solidFill>
                  <a:schemeClr val="bg1">
                    <a:lumMod val="95000"/>
                  </a:schemeClr>
                </a:solidFill>
              </a:defRPr>
            </a:lvl1pPr>
          </a:lstStyle>
          <a:p>
            <a:endParaRPr lang="en-GB"/>
          </a:p>
        </p:txBody>
      </p:sp>
      <p:cxnSp>
        <p:nvCxnSpPr>
          <p:cNvPr id="13" name="Straight Connector 12">
            <a:extLst>
              <a:ext uri="{FF2B5EF4-FFF2-40B4-BE49-F238E27FC236}">
                <a16:creationId xmlns:a16="http://schemas.microsoft.com/office/drawing/2014/main" id="{D4E631FA-B62B-B06A-E86D-921317851741}"/>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logo&#10;&#10;Description automatically generated">
            <a:extLst>
              <a:ext uri="{FF2B5EF4-FFF2-40B4-BE49-F238E27FC236}">
                <a16:creationId xmlns:a16="http://schemas.microsoft.com/office/drawing/2014/main" id="{B9EF9C71-AC43-29C7-9700-9744949D4604}"/>
              </a:ext>
            </a:extLst>
          </p:cNvPr>
          <p:cNvPicPr>
            <a:picLocks noChangeAspect="1"/>
          </p:cNvPicPr>
          <p:nvPr userDrawn="1"/>
        </p:nvPicPr>
        <p:blipFill>
          <a:blip r:embed="rId2"/>
          <a:stretch>
            <a:fillRect/>
          </a:stretch>
        </p:blipFill>
        <p:spPr>
          <a:xfrm>
            <a:off x="10130963" y="6109559"/>
            <a:ext cx="1513915" cy="400050"/>
          </a:xfrm>
          <a:prstGeom prst="rect">
            <a:avLst/>
          </a:prstGeom>
        </p:spPr>
      </p:pic>
    </p:spTree>
    <p:extLst>
      <p:ext uri="{BB962C8B-B14F-4D97-AF65-F5344CB8AC3E}">
        <p14:creationId xmlns:p14="http://schemas.microsoft.com/office/powerpoint/2010/main" val="947664435"/>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4" pos="778">
          <p15:clr>
            <a:srgbClr val="954F72"/>
          </p15:clr>
        </p15:guide>
        <p15:guide id="5" pos="960">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12">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2">
          <p15:clr>
            <a:srgbClr val="954F72"/>
          </p15:clr>
        </p15:guide>
        <p15:guide id="40"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5B2E-C565-6932-23FD-8F6F883BF8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EDC1AF-9E22-02E6-05CB-673059E9EA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F03372-E28C-0D01-5FBB-56011DB80F23}"/>
              </a:ext>
            </a:extLst>
          </p:cNvPr>
          <p:cNvSpPr>
            <a:spLocks noGrp="1"/>
          </p:cNvSpPr>
          <p:nvPr>
            <p:ph type="dt" sz="half" idx="10"/>
          </p:nvPr>
        </p:nvSpPr>
        <p:spPr/>
        <p:txBody>
          <a:bodyPr/>
          <a:lstStyle/>
          <a:p>
            <a:fld id="{342A1D79-BC01-DD43-B77C-06F808CAB35D}" type="datetimeFigureOut">
              <a:rPr lang="en-GB" smtClean="0"/>
              <a:t>02/01/2025</a:t>
            </a:fld>
            <a:endParaRPr lang="en-GB"/>
          </a:p>
        </p:txBody>
      </p:sp>
      <p:sp>
        <p:nvSpPr>
          <p:cNvPr id="5" name="Footer Placeholder 4">
            <a:extLst>
              <a:ext uri="{FF2B5EF4-FFF2-40B4-BE49-F238E27FC236}">
                <a16:creationId xmlns:a16="http://schemas.microsoft.com/office/drawing/2014/main" id="{E8BDBF83-BBBE-4BDF-26D1-8CC1AC0E4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516D21-6AC4-A8BD-EFCD-405F6E6A454F}"/>
              </a:ext>
            </a:extLst>
          </p:cNvPr>
          <p:cNvSpPr>
            <a:spLocks noGrp="1"/>
          </p:cNvSpPr>
          <p:nvPr>
            <p:ph type="sldNum" sz="quarter" idx="12"/>
          </p:nvPr>
        </p:nvSpPr>
        <p:spPr/>
        <p:txBody>
          <a:bodyPr/>
          <a:lstStyle/>
          <a:p>
            <a:fld id="{0C8B1939-F1CB-104F-BD15-ED674E267482}" type="slidenum">
              <a:rPr lang="en-GB" smtClean="0"/>
              <a:t>‹#›</a:t>
            </a:fld>
            <a:endParaRPr lang="en-GB"/>
          </a:p>
        </p:txBody>
      </p:sp>
    </p:spTree>
    <p:extLst>
      <p:ext uri="{BB962C8B-B14F-4D97-AF65-F5344CB8AC3E}">
        <p14:creationId xmlns:p14="http://schemas.microsoft.com/office/powerpoint/2010/main" val="332774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esenter-BIo">
    <p:bg>
      <p:bgPr>
        <a:solidFill>
          <a:srgbClr val="E8E6D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AA94852-62BE-D975-5820-B3227B110B53}"/>
              </a:ext>
            </a:extLst>
          </p:cNvPr>
          <p:cNvSpPr/>
          <p:nvPr userDrawn="1"/>
        </p:nvSpPr>
        <p:spPr bwMode="auto">
          <a:xfrm>
            <a:off x="1" y="0"/>
            <a:ext cx="7036066" cy="6858000"/>
          </a:xfrm>
          <a:prstGeom prst="rect">
            <a:avLst/>
          </a:prstGeom>
          <a:solidFill>
            <a:srgbClr val="F4F3F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5749038"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63B5AFD-1A0C-9C6A-B579-7F4B7918234D}"/>
              </a:ext>
            </a:extLst>
          </p:cNvPr>
          <p:cNvSpPr>
            <a:spLocks noGrp="1"/>
          </p:cNvSpPr>
          <p:nvPr>
            <p:ph type="pic" sz="quarter" idx="19"/>
          </p:nvPr>
        </p:nvSpPr>
        <p:spPr bwMode="ltGray">
          <a:xfrm>
            <a:off x="7554590"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78B296A1-E2FF-6AD0-056E-6FFA0EA08B6A}"/>
              </a:ext>
            </a:extLst>
          </p:cNvPr>
          <p:cNvSpPr>
            <a:spLocks noGrp="1"/>
          </p:cNvSpPr>
          <p:nvPr>
            <p:ph type="pic" sz="quarter" idx="30"/>
          </p:nvPr>
        </p:nvSpPr>
        <p:spPr bwMode="ltGray">
          <a:xfrm>
            <a:off x="10568728"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D58F4ACC-A223-94FA-AF57-8B62501B059F}"/>
              </a:ext>
            </a:extLst>
          </p:cNvPr>
          <p:cNvSpPr>
            <a:spLocks noGrp="1"/>
          </p:cNvSpPr>
          <p:nvPr>
            <p:ph type="pic" sz="quarter" idx="31"/>
          </p:nvPr>
        </p:nvSpPr>
        <p:spPr bwMode="ltGray">
          <a:xfrm>
            <a:off x="9061659"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88133D48-744E-F029-079E-2E16C2809895}"/>
              </a:ext>
            </a:extLst>
          </p:cNvPr>
          <p:cNvSpPr>
            <a:spLocks noGrp="1"/>
          </p:cNvSpPr>
          <p:nvPr>
            <p:ph type="pic" sz="quarter" idx="32"/>
          </p:nvPr>
        </p:nvSpPr>
        <p:spPr bwMode="ltGray">
          <a:xfrm>
            <a:off x="7554590"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09D3DDE-EAFB-B57D-9147-8827F7743E1A}"/>
              </a:ext>
            </a:extLst>
          </p:cNvPr>
          <p:cNvSpPr>
            <a:spLocks noGrp="1"/>
          </p:cNvSpPr>
          <p:nvPr>
            <p:ph type="pic" sz="quarter" idx="33"/>
          </p:nvPr>
        </p:nvSpPr>
        <p:spPr bwMode="ltGray">
          <a:xfrm>
            <a:off x="10568728"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DFDB12BE-8B16-4DC3-C014-945C54E8CD7D}"/>
              </a:ext>
            </a:extLst>
          </p:cNvPr>
          <p:cNvSpPr>
            <a:spLocks noGrp="1"/>
          </p:cNvSpPr>
          <p:nvPr>
            <p:ph type="pic" sz="quarter" idx="34"/>
          </p:nvPr>
        </p:nvSpPr>
        <p:spPr bwMode="ltGray">
          <a:xfrm>
            <a:off x="9061659"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panose="020B0502040204020203" pitchFamily="34" charset="0"/>
              </a:defRPr>
            </a:lvl1pPr>
          </a:lstStyle>
          <a:p>
            <a:r>
              <a:rPr lang="en-US"/>
              <a:t>Click icon to add picture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50375802-7BB3-7A20-1210-E5FEEE1A56F8}"/>
              </a:ext>
            </a:extLst>
          </p:cNvPr>
          <p:cNvSpPr>
            <a:spLocks noGrp="1"/>
          </p:cNvSpPr>
          <p:nvPr>
            <p:ph type="pic" sz="quarter" idx="14" hasCustomPrompt="1"/>
          </p:nvPr>
        </p:nvSpPr>
        <p:spPr bwMode="ltGray">
          <a:xfrm>
            <a:off x="8165231" y="457200"/>
            <a:ext cx="2849035" cy="2874212"/>
          </a:xfrm>
          <a:prstGeom prst="roundRect">
            <a:avLst>
              <a:gd name="adj" fmla="val 21738"/>
            </a:avLst>
          </a:prstGeom>
          <a:blipFill>
            <a:blip r:embed="rId2"/>
            <a:stretch>
              <a:fillRect/>
            </a:stretch>
          </a:blipFill>
          <a:effectLst>
            <a:outerShdw blurRad="314198" dist="111760" dir="8040000" algn="ctr" rotWithShape="0">
              <a:schemeClr val="tx1">
                <a:alpha val="22000"/>
              </a:schemeClr>
            </a:outerShdw>
          </a:effectLst>
        </p:spPr>
        <p:txBody>
          <a:bodyPr lIns="0" tIns="0" rIns="0" bIns="1005840" anchor="ctr" anchorCtr="0">
            <a:noAutofit/>
          </a:bodyPr>
          <a:lstStyle>
            <a:lvl1pPr marL="0" indent="0" algn="ctr">
              <a:lnSpc>
                <a:spcPct val="100000"/>
              </a:lnSpc>
              <a:buNone/>
              <a:defRPr sz="640" b="1">
                <a:solidFill>
                  <a:srgbClr val="000000"/>
                </a:solidFill>
                <a:latin typeface="+mn-lt"/>
                <a:cs typeface="Segoe UI" panose="020B0502040204020203" pitchFamily="34" charset="0"/>
              </a:defRPr>
            </a:lvl1pPr>
          </a:lstStyle>
          <a:p>
            <a:r>
              <a:rPr lang="en-US"/>
              <a:t>Click icon to </a:t>
            </a:r>
            <a:br>
              <a:rPr lang="en-US"/>
            </a:br>
            <a:r>
              <a:rPr lang="en-US"/>
              <a:t>add your picture here</a:t>
            </a:r>
          </a:p>
        </p:txBody>
      </p:sp>
      <p:sp>
        <p:nvSpPr>
          <p:cNvPr id="9" name="Footer Placeholder 10">
            <a:extLst>
              <a:ext uri="{FF2B5EF4-FFF2-40B4-BE49-F238E27FC236}">
                <a16:creationId xmlns:a16="http://schemas.microsoft.com/office/drawing/2014/main" id="{D3ECBC57-006B-CB8F-1EDC-04C18F0D01CC}"/>
              </a:ext>
            </a:extLst>
          </p:cNvPr>
          <p:cNvSpPr>
            <a:spLocks noGrp="1"/>
          </p:cNvSpPr>
          <p:nvPr>
            <p:ph type="ftr" sz="quarter" idx="3"/>
          </p:nvPr>
        </p:nvSpPr>
        <p:spPr>
          <a:xfrm>
            <a:off x="579438" y="6421083"/>
            <a:ext cx="4151312" cy="197976"/>
          </a:xfrm>
          <a:prstGeom prst="rect">
            <a:avLst/>
          </a:prstGeom>
        </p:spPr>
        <p:txBody>
          <a:bodyPr vert="horz" lIns="0" tIns="0" rIns="0" bIns="0" rtlCol="0" anchor="ctr"/>
          <a:lstStyle>
            <a:lvl1pPr marL="0" algn="l" defTabSz="914400" rtl="0" eaLnBrk="1" latinLnBrk="0" hangingPunct="1">
              <a:defRPr lang="en-US" sz="1000" kern="1200" dirty="0">
                <a:solidFill>
                  <a:schemeClr val="tx1"/>
                </a:solidFill>
                <a:latin typeface="+mn-lt"/>
                <a:ea typeface="+mn-ea"/>
                <a:cs typeface="+mn-cs"/>
              </a:defRPr>
            </a:lvl1pPr>
            <a:lvl5pPr>
              <a:defRPr lang="en-US" sz="750" kern="100" cap="all" spc="0" baseline="0" dirty="0">
                <a:solidFill>
                  <a:schemeClr val="tx1"/>
                </a:solidFill>
                <a:latin typeface="Arial" panose="020B0604020202020204" pitchFamily="34" charset="0"/>
                <a:ea typeface="+mn-ea"/>
                <a:cs typeface="Arial" panose="020B0604020202020204" pitchFamily="34" charset="0"/>
              </a:defRPr>
            </a:lvl5pPr>
          </a:lstStyle>
          <a:p>
            <a:pPr defTabSz="914367">
              <a:defRPr/>
            </a:pPr>
            <a:r>
              <a:rPr lang="en-US">
                <a:solidFill>
                  <a:srgbClr val="000000"/>
                </a:solidFill>
              </a:rPr>
              <a:t>© Copyright Microsoft Corporation. All rights reserved.</a:t>
            </a:r>
          </a:p>
        </p:txBody>
      </p:sp>
    </p:spTree>
    <p:extLst>
      <p:ext uri="{BB962C8B-B14F-4D97-AF65-F5344CB8AC3E}">
        <p14:creationId xmlns:p14="http://schemas.microsoft.com/office/powerpoint/2010/main" val="3176430735"/>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64E19B-05DE-46E5-AB8C-C81CB7D688C2}" type="datetimeFigureOut">
              <a:rPr lang="en-GB" smtClean="0"/>
              <a:t>02/01/2025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r>
              <a:rPr lang="en-GB" b="1"/>
              <a:t>www.adsscymru.org.uk</a:t>
            </a:r>
            <a:r>
              <a:rPr lang="en-GB"/>
              <a:t>   </a:t>
            </a:r>
            <a:fld id="{E3CCF5F3-7FE7-4D9C-9E4E-82E920350079}" type="slidenum">
              <a:rPr lang="en-GB" smtClean="0"/>
              <a:pPr/>
              <a:t>‹#›</a:t>
            </a:fld>
            <a:endParaRPr lang="en-GB"/>
          </a:p>
        </p:txBody>
      </p:sp>
      <p:sp>
        <p:nvSpPr>
          <p:cNvPr id="8" name="Content Placeholder 7">
            <a:extLst>
              <a:ext uri="{FF2B5EF4-FFF2-40B4-BE49-F238E27FC236}">
                <a16:creationId xmlns:a16="http://schemas.microsoft.com/office/drawing/2014/main" id="{7C85D2BB-CFFC-39BB-C7D8-A6C14EB9568A}"/>
              </a:ext>
            </a:extLst>
          </p:cNvPr>
          <p:cNvSpPr>
            <a:spLocks noGrp="1"/>
          </p:cNvSpPr>
          <p:nvPr>
            <p:ph sz="quarter" idx="13"/>
          </p:nvPr>
        </p:nvSpPr>
        <p:spPr>
          <a:xfrm>
            <a:off x="2109788" y="10144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904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6D13-430F-40B8-967A-9869DAAE0E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DE10EC-6B12-4169-B83F-E38A83DC885E}"/>
              </a:ext>
            </a:extLst>
          </p:cNvPr>
          <p:cNvSpPr>
            <a:spLocks noGrp="1"/>
          </p:cNvSpPr>
          <p:nvPr>
            <p:ph type="dt" sz="half" idx="10"/>
          </p:nvPr>
        </p:nvSpPr>
        <p:spPr>
          <a:xfrm>
            <a:off x="609600" y="6356351"/>
            <a:ext cx="2844800" cy="365125"/>
          </a:xfrm>
          <a:prstGeom prst="rect">
            <a:avLst/>
          </a:prstGeom>
        </p:spPr>
        <p:txBody>
          <a:bodyPr/>
          <a:lstStyle/>
          <a:p>
            <a:fld id="{4C64E19B-05DE-46E5-AB8C-C81CB7D688C2}" type="datetimeFigureOut">
              <a:rPr lang="en-GB" smtClean="0"/>
              <a:t>02/01/2025</a:t>
            </a:fld>
            <a:endParaRPr lang="en-GB"/>
          </a:p>
        </p:txBody>
      </p:sp>
      <p:sp>
        <p:nvSpPr>
          <p:cNvPr id="4" name="Footer Placeholder 3">
            <a:extLst>
              <a:ext uri="{FF2B5EF4-FFF2-40B4-BE49-F238E27FC236}">
                <a16:creationId xmlns:a16="http://schemas.microsoft.com/office/drawing/2014/main" id="{D2930046-474E-478D-8664-B1EFCDE4B5DA}"/>
              </a:ext>
            </a:extLst>
          </p:cNvPr>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035AD8C-EBAA-4367-980F-0BFC915E4FF4}"/>
              </a:ext>
            </a:extLst>
          </p:cNvPr>
          <p:cNvSpPr>
            <a:spLocks noGrp="1"/>
          </p:cNvSpPr>
          <p:nvPr>
            <p:ph type="sldNum" sz="quarter" idx="12"/>
          </p:nvPr>
        </p:nvSpPr>
        <p:spPr/>
        <p:txBody>
          <a:bodyPr/>
          <a:lstStyle/>
          <a:p>
            <a:r>
              <a:rPr lang="en-GB" b="1"/>
              <a:t>www.adsscymru.org.uk</a:t>
            </a:r>
            <a:r>
              <a:rPr lang="en-GB"/>
              <a:t>   </a:t>
            </a:r>
            <a:fld id="{E3CCF5F3-7FE7-4D9C-9E4E-82E920350079}" type="slidenum">
              <a:rPr lang="en-GB" smtClean="0"/>
              <a:pPr/>
              <a:t>‹#›</a:t>
            </a:fld>
            <a:endParaRPr lang="en-GB"/>
          </a:p>
        </p:txBody>
      </p:sp>
    </p:spTree>
    <p:extLst>
      <p:ext uri="{BB962C8B-B14F-4D97-AF65-F5344CB8AC3E}">
        <p14:creationId xmlns:p14="http://schemas.microsoft.com/office/powerpoint/2010/main" val="150519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room with a tree and chairs&#10;&#10;Description automatically generated">
            <a:extLst>
              <a:ext uri="{FF2B5EF4-FFF2-40B4-BE49-F238E27FC236}">
                <a16:creationId xmlns:a16="http://schemas.microsoft.com/office/drawing/2014/main" id="{3622C214-4A4D-01C0-A9B8-511CCBE4F7E2}"/>
              </a:ext>
            </a:extLst>
          </p:cNvPr>
          <p:cNvPicPr>
            <a:picLocks noChangeAspect="1"/>
          </p:cNvPicPr>
          <p:nvPr userDrawn="1"/>
        </p:nvPicPr>
        <p:blipFill rotWithShape="1">
          <a:blip r:embed="rId2"/>
          <a:srcRect b="15678"/>
          <a:stretch/>
        </p:blipFill>
        <p:spPr>
          <a:xfrm>
            <a:off x="-1" y="-1"/>
            <a:ext cx="12191999" cy="6858001"/>
          </a:xfrm>
          <a:prstGeom prst="rect">
            <a:avLst/>
          </a:prstGeom>
        </p:spPr>
      </p:pic>
      <p:sp>
        <p:nvSpPr>
          <p:cNvPr id="34" name="Rectangle 33">
            <a:extLst>
              <a:ext uri="{FF2B5EF4-FFF2-40B4-BE49-F238E27FC236}">
                <a16:creationId xmlns:a16="http://schemas.microsoft.com/office/drawing/2014/main" id="{31B9E224-2AD1-BB12-28C8-04AEBD073A0C}"/>
              </a:ext>
            </a:extLst>
          </p:cNvPr>
          <p:cNvSpPr/>
          <p:nvPr userDrawn="1"/>
        </p:nvSpPr>
        <p:spPr>
          <a:xfrm>
            <a:off x="-3" y="-2"/>
            <a:ext cx="12192000" cy="6193930"/>
          </a:xfrm>
          <a:prstGeom prst="rect">
            <a:avLst/>
          </a:prstGeom>
          <a:solidFill>
            <a:srgbClr val="041B2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63341C50-F35E-74CF-7264-92CCEA92D546}"/>
              </a:ext>
            </a:extLst>
          </p:cNvPr>
          <p:cNvCxnSpPr>
            <a:cxnSpLocks/>
          </p:cNvCxnSpPr>
          <p:nvPr userDrawn="1"/>
        </p:nvCxnSpPr>
        <p:spPr>
          <a:xfrm>
            <a:off x="676790" y="5139589"/>
            <a:ext cx="691884"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pic>
        <p:nvPicPr>
          <p:cNvPr id="37" name="Picture 36" descr="Logo&#10;&#10;Description automatically generated">
            <a:extLst>
              <a:ext uri="{FF2B5EF4-FFF2-40B4-BE49-F238E27FC236}">
                <a16:creationId xmlns:a16="http://schemas.microsoft.com/office/drawing/2014/main" id="{F0DFAA36-637E-A104-C77C-32794B5273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1099" y="347574"/>
            <a:ext cx="2464905" cy="774789"/>
          </a:xfrm>
          <a:prstGeom prst="rect">
            <a:avLst/>
          </a:prstGeom>
        </p:spPr>
      </p:pic>
      <p:sp>
        <p:nvSpPr>
          <p:cNvPr id="38" name="Rectangle 37">
            <a:extLst>
              <a:ext uri="{FF2B5EF4-FFF2-40B4-BE49-F238E27FC236}">
                <a16:creationId xmlns:a16="http://schemas.microsoft.com/office/drawing/2014/main" id="{896E85C7-CB44-4F0C-5880-B65A1D79FEDB}"/>
              </a:ext>
            </a:extLst>
          </p:cNvPr>
          <p:cNvSpPr/>
          <p:nvPr userDrawn="1"/>
        </p:nvSpPr>
        <p:spPr>
          <a:xfrm>
            <a:off x="0" y="6130458"/>
            <a:ext cx="12192000" cy="727542"/>
          </a:xfrm>
          <a:prstGeom prst="rect">
            <a:avLst/>
          </a:prstGeom>
          <a:solidFill>
            <a:srgbClr val="041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CC2645DE-579A-BF3B-4B01-22BABA34737B}"/>
              </a:ext>
            </a:extLst>
          </p:cNvPr>
          <p:cNvGrpSpPr/>
          <p:nvPr userDrawn="1"/>
        </p:nvGrpSpPr>
        <p:grpSpPr>
          <a:xfrm>
            <a:off x="7433532" y="6368417"/>
            <a:ext cx="4758468" cy="248915"/>
            <a:chOff x="676790" y="6368494"/>
            <a:chExt cx="4758468" cy="248915"/>
          </a:xfrm>
        </p:grpSpPr>
        <p:sp>
          <p:nvSpPr>
            <p:cNvPr id="40" name="Content Placeholder 2">
              <a:extLst>
                <a:ext uri="{FF2B5EF4-FFF2-40B4-BE49-F238E27FC236}">
                  <a16:creationId xmlns:a16="http://schemas.microsoft.com/office/drawing/2014/main" id="{637749F6-4253-582E-B4B5-94492C6DE705}"/>
                </a:ext>
              </a:extLst>
            </p:cNvPr>
            <p:cNvSpPr txBox="1">
              <a:spLocks/>
            </p:cNvSpPr>
            <p:nvPr/>
          </p:nvSpPr>
          <p:spPr>
            <a:xfrm>
              <a:off x="864877" y="6376818"/>
              <a:ext cx="1384950" cy="24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bg1"/>
                  </a:solidFill>
                  <a:latin typeface="Gotham Book" pitchFamily="50" charset="0"/>
                  <a:cs typeface="Gotham Book" pitchFamily="50" charset="0"/>
                </a:rPr>
                <a:t>info@stable.co.uk</a:t>
              </a:r>
            </a:p>
            <a:p>
              <a:pPr marL="0" indent="0">
                <a:buFont typeface="Arial" panose="020B0604020202020204" pitchFamily="34" charset="0"/>
                <a:buNone/>
              </a:pPr>
              <a:endParaRPr lang="en-GB" sz="1400" i="1">
                <a:solidFill>
                  <a:schemeClr val="bg1"/>
                </a:solidFill>
              </a:endParaRPr>
            </a:p>
          </p:txBody>
        </p:sp>
        <p:pic>
          <p:nvPicPr>
            <p:cNvPr id="41" name="Picture 40">
              <a:extLst>
                <a:ext uri="{FF2B5EF4-FFF2-40B4-BE49-F238E27FC236}">
                  <a16:creationId xmlns:a16="http://schemas.microsoft.com/office/drawing/2014/main" id="{B21CE6C5-F4E0-82C2-A721-66467D8917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6790" y="6396912"/>
              <a:ext cx="188086" cy="188086"/>
            </a:xfrm>
            <a:prstGeom prst="rect">
              <a:avLst/>
            </a:prstGeom>
          </p:spPr>
        </p:pic>
        <p:pic>
          <p:nvPicPr>
            <p:cNvPr id="42" name="Picture 41">
              <a:extLst>
                <a:ext uri="{FF2B5EF4-FFF2-40B4-BE49-F238E27FC236}">
                  <a16:creationId xmlns:a16="http://schemas.microsoft.com/office/drawing/2014/main" id="{40B6BB96-5E37-E9CF-AD99-7BC0E86437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49826" y="6386018"/>
              <a:ext cx="188086" cy="188086"/>
            </a:xfrm>
            <a:prstGeom prst="rect">
              <a:avLst/>
            </a:prstGeom>
          </p:spPr>
        </p:pic>
        <p:pic>
          <p:nvPicPr>
            <p:cNvPr id="43" name="Picture 42">
              <a:extLst>
                <a:ext uri="{FF2B5EF4-FFF2-40B4-BE49-F238E27FC236}">
                  <a16:creationId xmlns:a16="http://schemas.microsoft.com/office/drawing/2014/main" id="{95B5F05C-59F8-1B41-9E0E-A2F48EB654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22862" y="6394747"/>
              <a:ext cx="188086" cy="188086"/>
            </a:xfrm>
            <a:prstGeom prst="rect">
              <a:avLst/>
            </a:prstGeom>
          </p:spPr>
        </p:pic>
        <p:sp>
          <p:nvSpPr>
            <p:cNvPr id="44" name="Content Placeholder 2">
              <a:extLst>
                <a:ext uri="{FF2B5EF4-FFF2-40B4-BE49-F238E27FC236}">
                  <a16:creationId xmlns:a16="http://schemas.microsoft.com/office/drawing/2014/main" id="{0EC14062-7A6C-9C3D-E58D-96E94D6A3E3A}"/>
                </a:ext>
              </a:extLst>
            </p:cNvPr>
            <p:cNvSpPr txBox="1">
              <a:spLocks/>
            </p:cNvSpPr>
            <p:nvPr/>
          </p:nvSpPr>
          <p:spPr>
            <a:xfrm>
              <a:off x="2437912" y="6368494"/>
              <a:ext cx="1384950" cy="24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bg1"/>
                  </a:solidFill>
                  <a:latin typeface="Gotham Book" pitchFamily="50" charset="0"/>
                  <a:cs typeface="Gotham Book" pitchFamily="50" charset="0"/>
                </a:rPr>
                <a:t>www.stable.co.uk</a:t>
              </a:r>
            </a:p>
            <a:p>
              <a:pPr marL="0" indent="0">
                <a:buFont typeface="Arial" panose="020B0604020202020204" pitchFamily="34" charset="0"/>
                <a:buNone/>
              </a:pPr>
              <a:endParaRPr lang="en-GB" sz="1400" i="1">
                <a:solidFill>
                  <a:schemeClr val="bg1"/>
                </a:solidFill>
              </a:endParaRPr>
            </a:p>
          </p:txBody>
        </p:sp>
        <p:sp>
          <p:nvSpPr>
            <p:cNvPr id="45" name="Content Placeholder 2">
              <a:extLst>
                <a:ext uri="{FF2B5EF4-FFF2-40B4-BE49-F238E27FC236}">
                  <a16:creationId xmlns:a16="http://schemas.microsoft.com/office/drawing/2014/main" id="{21AC5570-8FC4-2291-7BFB-1471659B21A8}"/>
                </a:ext>
              </a:extLst>
            </p:cNvPr>
            <p:cNvSpPr txBox="1">
              <a:spLocks/>
            </p:cNvSpPr>
            <p:nvPr/>
          </p:nvSpPr>
          <p:spPr>
            <a:xfrm>
              <a:off x="4050308" y="6368494"/>
              <a:ext cx="1384950" cy="24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bg1"/>
                  </a:solidFill>
                  <a:latin typeface="Gotham Book" pitchFamily="50" charset="0"/>
                  <a:cs typeface="Gotham Book" pitchFamily="50" charset="0"/>
                </a:rPr>
                <a:t>02921 051 010</a:t>
              </a:r>
              <a:endParaRPr lang="en-GB" sz="1400" i="1">
                <a:solidFill>
                  <a:schemeClr val="bg1"/>
                </a:solidFill>
              </a:endParaRPr>
            </a:p>
          </p:txBody>
        </p:sp>
      </p:grpSp>
      <p:cxnSp>
        <p:nvCxnSpPr>
          <p:cNvPr id="46" name="Straight Connector 45">
            <a:extLst>
              <a:ext uri="{FF2B5EF4-FFF2-40B4-BE49-F238E27FC236}">
                <a16:creationId xmlns:a16="http://schemas.microsoft.com/office/drawing/2014/main" id="{966BE076-4FA5-A78B-46C2-1B8E9506683B}"/>
              </a:ext>
            </a:extLst>
          </p:cNvPr>
          <p:cNvCxnSpPr>
            <a:cxnSpLocks/>
          </p:cNvCxnSpPr>
          <p:nvPr userDrawn="1"/>
        </p:nvCxnSpPr>
        <p:spPr>
          <a:xfrm>
            <a:off x="0" y="6130458"/>
            <a:ext cx="12192000" cy="0"/>
          </a:xfrm>
          <a:prstGeom prst="line">
            <a:avLst/>
          </a:prstGeom>
          <a:ln w="19050">
            <a:solidFill>
              <a:srgbClr val="C1A96D"/>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584A0C2B-655D-9A8D-ABF7-BA5BFA5E55AC}"/>
              </a:ext>
            </a:extLst>
          </p:cNvPr>
          <p:cNvSpPr>
            <a:spLocks noGrp="1"/>
          </p:cNvSpPr>
          <p:nvPr>
            <p:ph type="body" sz="quarter" idx="10"/>
          </p:nvPr>
        </p:nvSpPr>
        <p:spPr>
          <a:xfrm>
            <a:off x="676790" y="4495688"/>
            <a:ext cx="10631581" cy="600596"/>
          </a:xfrm>
        </p:spPr>
        <p:txBody>
          <a:bodyPr anchor="ctr"/>
          <a:lstStyle>
            <a:lvl1pPr marL="0" indent="0">
              <a:buNone/>
              <a:defRPr b="0" i="0">
                <a:solidFill>
                  <a:schemeClr val="bg1">
                    <a:lumMod val="95000"/>
                  </a:schemeClr>
                </a:solidFill>
                <a:latin typeface="Gotham Medium" pitchFamily="2" charset="0"/>
                <a:cs typeface="Gotham Medium" pitchFamily="2" charset="0"/>
              </a:defRPr>
            </a:lvl1pPr>
            <a:lvl2pPr marL="457200" indent="0">
              <a:buNone/>
              <a:defRPr/>
            </a:lvl2pPr>
          </a:lstStyle>
          <a:p>
            <a:pPr lvl="0"/>
            <a:r>
              <a:rPr lang="en-GB"/>
              <a:t>Click to edit Master text style</a:t>
            </a:r>
          </a:p>
        </p:txBody>
      </p:sp>
    </p:spTree>
    <p:extLst>
      <p:ext uri="{BB962C8B-B14F-4D97-AF65-F5344CB8AC3E}">
        <p14:creationId xmlns:p14="http://schemas.microsoft.com/office/powerpoint/2010/main" val="1049405195"/>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09AC6-3F7D-6A7A-9981-3E378C7D4AB2}"/>
              </a:ext>
            </a:extLst>
          </p:cNvPr>
          <p:cNvSpPr>
            <a:spLocks noGrp="1"/>
          </p:cNvSpPr>
          <p:nvPr>
            <p:ph idx="1"/>
          </p:nvPr>
        </p:nvSpPr>
        <p:spPr>
          <a:xfrm>
            <a:off x="588262" y="1921446"/>
            <a:ext cx="10515600" cy="4351338"/>
          </a:xfrm>
        </p:spPr>
        <p:txBody>
          <a:bodyPr/>
          <a:lstStyle>
            <a:lvl1pPr>
              <a:lnSpc>
                <a:spcPct val="150000"/>
              </a:lnSpc>
              <a:defRPr sz="2000">
                <a:latin typeface="+mn-lt"/>
              </a:defRPr>
            </a:lvl1pPr>
            <a:lvl2pPr>
              <a:lnSpc>
                <a:spcPct val="150000"/>
              </a:lnSpc>
              <a:defRPr sz="1800">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p:txBody>
      </p:sp>
      <p:cxnSp>
        <p:nvCxnSpPr>
          <p:cNvPr id="7" name="Straight Connector 6">
            <a:extLst>
              <a:ext uri="{FF2B5EF4-FFF2-40B4-BE49-F238E27FC236}">
                <a16:creationId xmlns:a16="http://schemas.microsoft.com/office/drawing/2014/main" id="{3B6F2087-6DB4-4132-5851-A09880695A4C}"/>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B4CDF79-B008-8F24-3A6D-F53A95DA57F3}"/>
              </a:ext>
            </a:extLst>
          </p:cNvPr>
          <p:cNvSpPr>
            <a:spLocks noGrp="1"/>
          </p:cNvSpPr>
          <p:nvPr>
            <p:ph type="title"/>
          </p:nvPr>
        </p:nvSpPr>
        <p:spPr>
          <a:xfrm>
            <a:off x="588262" y="585216"/>
            <a:ext cx="11011600" cy="387798"/>
          </a:xfrm>
          <a:prstGeom prst="rect">
            <a:avLst/>
          </a:prstGeom>
        </p:spPr>
        <p:txBody>
          <a:bodyPr vert="horz" wrap="square" lIns="0" tIns="0" rIns="0" bIns="0" rtlCol="0" anchor="t">
            <a:spAutoFit/>
          </a:bodyPr>
          <a:lstStyle>
            <a:lvl1pPr>
              <a:defRPr lang="en-US" sz="2800" i="0" dirty="0">
                <a:cs typeface="Segoe UI Semibold" panose="020B0502040204020203" pitchFamily="34" charset="0"/>
              </a:defRPr>
            </a:lvl1pPr>
          </a:lstStyle>
          <a:p>
            <a:pPr lvl="0"/>
            <a:r>
              <a:rPr lang="en-US"/>
              <a:t>Click to edit Master title style</a:t>
            </a:r>
          </a:p>
        </p:txBody>
      </p:sp>
      <p:sp>
        <p:nvSpPr>
          <p:cNvPr id="9" name="Content Placeholder 2">
            <a:extLst>
              <a:ext uri="{FF2B5EF4-FFF2-40B4-BE49-F238E27FC236}">
                <a16:creationId xmlns:a16="http://schemas.microsoft.com/office/drawing/2014/main" id="{C058178D-F378-4FA8-E94A-A9426515655A}"/>
              </a:ext>
            </a:extLst>
          </p:cNvPr>
          <p:cNvSpPr>
            <a:spLocks noGrp="1"/>
          </p:cNvSpPr>
          <p:nvPr>
            <p:ph idx="10"/>
          </p:nvPr>
        </p:nvSpPr>
        <p:spPr>
          <a:xfrm>
            <a:off x="588262" y="1253331"/>
            <a:ext cx="10515600" cy="483186"/>
          </a:xfrm>
        </p:spPr>
        <p:txBody>
          <a:bodyPr anchor="ctr">
            <a:normAutofit/>
          </a:bodyPr>
          <a:lstStyle>
            <a:lvl1pPr marL="0" indent="0">
              <a:buNone/>
              <a:defRPr sz="2400" b="0" i="0">
                <a:latin typeface="Gotham Book" pitchFamily="2" charset="0"/>
                <a:cs typeface="Gotham Book" pitchFamily="2"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p:txBody>
      </p:sp>
      <p:pic>
        <p:nvPicPr>
          <p:cNvPr id="5" name="Picture 4" descr="A black background with blue letters&#10;&#10;Description automatically generated">
            <a:extLst>
              <a:ext uri="{FF2B5EF4-FFF2-40B4-BE49-F238E27FC236}">
                <a16:creationId xmlns:a16="http://schemas.microsoft.com/office/drawing/2014/main" id="{D849D3CB-93A7-1C5A-3E16-4C9852FF0F49}"/>
              </a:ext>
            </a:extLst>
          </p:cNvPr>
          <p:cNvPicPr>
            <a:picLocks noChangeAspect="1"/>
          </p:cNvPicPr>
          <p:nvPr userDrawn="1"/>
        </p:nvPicPr>
        <p:blipFill>
          <a:blip r:embed="rId2"/>
          <a:stretch>
            <a:fillRect/>
          </a:stretch>
        </p:blipFill>
        <p:spPr>
          <a:xfrm>
            <a:off x="10130963" y="6109559"/>
            <a:ext cx="1513915" cy="400050"/>
          </a:xfrm>
          <a:prstGeom prst="rect">
            <a:avLst/>
          </a:prstGeom>
        </p:spPr>
      </p:pic>
    </p:spTree>
    <p:extLst>
      <p:ext uri="{BB962C8B-B14F-4D97-AF65-F5344CB8AC3E}">
        <p14:creationId xmlns:p14="http://schemas.microsoft.com/office/powerpoint/2010/main" val="3748418362"/>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B2BC266-C49C-CA09-401E-B0C99B1880DF}"/>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4" name="Text Placeholder 42">
            <a:extLst>
              <a:ext uri="{FF2B5EF4-FFF2-40B4-BE49-F238E27FC236}">
                <a16:creationId xmlns:a16="http://schemas.microsoft.com/office/drawing/2014/main" id="{4B29EEDA-67C2-F93C-D894-DC37E8B497EC}"/>
              </a:ext>
            </a:extLst>
          </p:cNvPr>
          <p:cNvSpPr>
            <a:spLocks noGrp="1"/>
          </p:cNvSpPr>
          <p:nvPr>
            <p:ph idx="1" hasCustomPrompt="1"/>
          </p:nvPr>
        </p:nvSpPr>
        <p:spPr>
          <a:xfrm>
            <a:off x="588963" y="2434392"/>
            <a:ext cx="11010900" cy="2220993"/>
          </a:xfrm>
        </p:spPr>
        <p:txBody>
          <a:bodyPr vert="horz" wrap="square" lIns="91440" tIns="45720" rIns="91440" bIns="45720" rtlCol="0" anchor="t">
            <a:spAutoFit/>
          </a:bodyPr>
          <a:lstStyle/>
          <a:p>
            <a:pPr marL="514350" indent="-514350">
              <a:lnSpc>
                <a:spcPct val="150000"/>
              </a:lnSpc>
              <a:buFont typeface="+mj-lt"/>
              <a:buAutoNum type="arabicPeriod"/>
            </a:pPr>
            <a:r>
              <a:rPr lang="en-US"/>
              <a:t>Agenda item 1</a:t>
            </a:r>
          </a:p>
          <a:p>
            <a:pPr marL="514350" indent="-514350">
              <a:lnSpc>
                <a:spcPct val="150000"/>
              </a:lnSpc>
              <a:buFont typeface="+mj-lt"/>
              <a:buAutoNum type="arabicPeriod"/>
            </a:pPr>
            <a:r>
              <a:rPr lang="en-US"/>
              <a:t>Agenda item 1</a:t>
            </a:r>
          </a:p>
          <a:p>
            <a:pPr marL="514350" indent="-514350">
              <a:lnSpc>
                <a:spcPct val="150000"/>
              </a:lnSpc>
              <a:buFont typeface="+mj-lt"/>
              <a:buAutoNum type="arabicPeriod"/>
            </a:pPr>
            <a:r>
              <a:rPr lang="en-US"/>
              <a:t>Agenda item 1</a:t>
            </a:r>
          </a:p>
        </p:txBody>
      </p:sp>
      <p:sp>
        <p:nvSpPr>
          <p:cNvPr id="5" name="Title 16">
            <a:extLst>
              <a:ext uri="{FF2B5EF4-FFF2-40B4-BE49-F238E27FC236}">
                <a16:creationId xmlns:a16="http://schemas.microsoft.com/office/drawing/2014/main" id="{7808F6D1-D035-A5BF-E30D-303CD8D6C174}"/>
              </a:ext>
            </a:extLst>
          </p:cNvPr>
          <p:cNvSpPr txBox="1">
            <a:spLocks/>
          </p:cNvSpPr>
          <p:nvPr userDrawn="1"/>
        </p:nvSpPr>
        <p:spPr>
          <a:xfrm>
            <a:off x="588963" y="615437"/>
            <a:ext cx="11010900" cy="38735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0" i="0" kern="1200">
                <a:solidFill>
                  <a:schemeClr val="tx1"/>
                </a:solidFill>
                <a:latin typeface="Gotham Medium" pitchFamily="2" charset="0"/>
                <a:ea typeface="+mj-ea"/>
                <a:cs typeface="Gotham Medium" pitchFamily="2" charset="0"/>
              </a:defRPr>
            </a:lvl1pPr>
          </a:lstStyle>
          <a:p>
            <a:r>
              <a:rPr lang="en-US"/>
              <a:t>Agenda</a:t>
            </a:r>
          </a:p>
        </p:txBody>
      </p:sp>
      <p:sp>
        <p:nvSpPr>
          <p:cNvPr id="8" name="Text Placeholder 7">
            <a:extLst>
              <a:ext uri="{FF2B5EF4-FFF2-40B4-BE49-F238E27FC236}">
                <a16:creationId xmlns:a16="http://schemas.microsoft.com/office/drawing/2014/main" id="{D7032690-1FB8-C812-3199-06E15F782AC0}"/>
              </a:ext>
            </a:extLst>
          </p:cNvPr>
          <p:cNvSpPr>
            <a:spLocks noGrp="1"/>
          </p:cNvSpPr>
          <p:nvPr>
            <p:ph type="body" sz="quarter" idx="10" hasCustomPrompt="1"/>
          </p:nvPr>
        </p:nvSpPr>
        <p:spPr>
          <a:xfrm>
            <a:off x="633278" y="1340625"/>
            <a:ext cx="7310437" cy="387350"/>
          </a:xfrm>
        </p:spPr>
        <p:txBody>
          <a:bodyPr>
            <a:noAutofit/>
          </a:bodyPr>
          <a:lstStyle>
            <a:lvl1pPr marL="0" indent="0">
              <a:buNone/>
              <a:defRPr b="0" i="0">
                <a:latin typeface="Gotham Medium" pitchFamily="2" charset="0"/>
                <a:cs typeface="Gotham Medium" pitchFamily="2" charset="0"/>
              </a:defRPr>
            </a:lvl1pPr>
          </a:lstStyle>
          <a:p>
            <a:pPr lvl="0"/>
            <a:r>
              <a:rPr lang="en-GB"/>
              <a:t>Module Title</a:t>
            </a:r>
          </a:p>
        </p:txBody>
      </p:sp>
      <p:pic>
        <p:nvPicPr>
          <p:cNvPr id="2" name="Picture 1" descr="A black background with blue letters&#10;&#10;Description automatically generated">
            <a:extLst>
              <a:ext uri="{FF2B5EF4-FFF2-40B4-BE49-F238E27FC236}">
                <a16:creationId xmlns:a16="http://schemas.microsoft.com/office/drawing/2014/main" id="{BD3A99BC-F3C1-279E-39B1-1707EE3216A5}"/>
              </a:ext>
            </a:extLst>
          </p:cNvPr>
          <p:cNvPicPr>
            <a:picLocks noChangeAspect="1"/>
          </p:cNvPicPr>
          <p:nvPr userDrawn="1"/>
        </p:nvPicPr>
        <p:blipFill>
          <a:blip r:embed="rId2"/>
          <a:stretch>
            <a:fillRect/>
          </a:stretch>
        </p:blipFill>
        <p:spPr>
          <a:xfrm>
            <a:off x="10130963" y="6109559"/>
            <a:ext cx="1513915" cy="400050"/>
          </a:xfrm>
          <a:prstGeom prst="rect">
            <a:avLst/>
          </a:prstGeom>
        </p:spPr>
      </p:pic>
    </p:spTree>
    <p:extLst>
      <p:ext uri="{BB962C8B-B14F-4D97-AF65-F5344CB8AC3E}">
        <p14:creationId xmlns:p14="http://schemas.microsoft.com/office/powerpoint/2010/main" val="2867717180"/>
      </p:ext>
    </p:extLst>
  </p:cSld>
  <p:clrMapOvr>
    <a:masterClrMapping/>
  </p:clrMapOvr>
  <p:transition spd="slow">
    <p:push/>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black background with blue letters&#10;&#10;Description automatically generated">
            <a:extLst>
              <a:ext uri="{FF2B5EF4-FFF2-40B4-BE49-F238E27FC236}">
                <a16:creationId xmlns:a16="http://schemas.microsoft.com/office/drawing/2014/main" id="{8F284D97-73AB-961A-8C5D-8ACBCC25D1CA}"/>
              </a:ext>
            </a:extLst>
          </p:cNvPr>
          <p:cNvPicPr>
            <a:picLocks noChangeAspect="1"/>
          </p:cNvPicPr>
          <p:nvPr userDrawn="1"/>
        </p:nvPicPr>
        <p:blipFill>
          <a:blip r:embed="rId2"/>
          <a:stretch>
            <a:fillRect/>
          </a:stretch>
        </p:blipFill>
        <p:spPr>
          <a:xfrm>
            <a:off x="10130963" y="6109559"/>
            <a:ext cx="1513915" cy="400050"/>
          </a:xfrm>
          <a:prstGeom prst="rect">
            <a:avLst/>
          </a:prstGeom>
        </p:spPr>
      </p:pic>
    </p:spTree>
    <p:extLst>
      <p:ext uri="{BB962C8B-B14F-4D97-AF65-F5344CB8AC3E}">
        <p14:creationId xmlns:p14="http://schemas.microsoft.com/office/powerpoint/2010/main" val="2712280753"/>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p:bg>
      <p:bgPr>
        <a:solidFill>
          <a:srgbClr val="113C58"/>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FBA7420-7381-AEBE-BC4D-ABE5008AFFB5}"/>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22AE5FA-E1B9-AEF8-EC7F-72664F6F0140}"/>
              </a:ext>
            </a:extLst>
          </p:cNvPr>
          <p:cNvSpPr>
            <a:spLocks noGrp="1"/>
          </p:cNvSpPr>
          <p:nvPr>
            <p:ph type="title"/>
          </p:nvPr>
        </p:nvSpPr>
        <p:spPr>
          <a:xfrm>
            <a:off x="633278" y="548416"/>
            <a:ext cx="11011600" cy="387798"/>
          </a:xfrm>
          <a:prstGeom prst="rect">
            <a:avLst/>
          </a:prstGeom>
        </p:spPr>
        <p:txBody>
          <a:bodyPr vert="horz" wrap="square" lIns="0" tIns="0" rIns="0" bIns="0" rtlCol="0" anchor="t">
            <a:spAutoFit/>
          </a:bodyPr>
          <a:lstStyle>
            <a:lvl1pPr>
              <a:defRPr lang="en-US" sz="2800" i="0" dirty="0">
                <a:solidFill>
                  <a:srgbClr val="AB9448"/>
                </a:solidFill>
                <a:cs typeface="Segoe UI Semibold" panose="020B0502040204020203" pitchFamily="34" charset="0"/>
              </a:defRPr>
            </a:lvl1pPr>
          </a:lstStyle>
          <a:p>
            <a:pPr lvl="0"/>
            <a:r>
              <a:rPr lang="en-US"/>
              <a:t>Click to edit Master title style</a:t>
            </a:r>
          </a:p>
        </p:txBody>
      </p:sp>
      <p:sp>
        <p:nvSpPr>
          <p:cNvPr id="12" name="Text Placeholder 11">
            <a:extLst>
              <a:ext uri="{FF2B5EF4-FFF2-40B4-BE49-F238E27FC236}">
                <a16:creationId xmlns:a16="http://schemas.microsoft.com/office/drawing/2014/main" id="{EB0AB778-B69E-C1A0-8F19-64885BA5E828}"/>
              </a:ext>
            </a:extLst>
          </p:cNvPr>
          <p:cNvSpPr>
            <a:spLocks noGrp="1"/>
          </p:cNvSpPr>
          <p:nvPr>
            <p:ph type="body" sz="quarter" idx="11"/>
          </p:nvPr>
        </p:nvSpPr>
        <p:spPr>
          <a:xfrm>
            <a:off x="1215550" y="2417242"/>
            <a:ext cx="9760899" cy="2023516"/>
          </a:xfrm>
        </p:spPr>
        <p:txBody>
          <a:bodyPr anchor="ctr">
            <a:noAutofit/>
          </a:bodyPr>
          <a:lstStyle>
            <a:lvl1pPr marL="0" indent="0" algn="ctr">
              <a:lnSpc>
                <a:spcPct val="150000"/>
              </a:lnSpc>
              <a:buNone/>
              <a:defRPr sz="3600" b="0" i="0">
                <a:solidFill>
                  <a:srgbClr val="AB9448"/>
                </a:solidFill>
                <a:latin typeface="Gotham Medium" pitchFamily="2" charset="0"/>
                <a:cs typeface="Gotham Medium" pitchFamily="2" charset="0"/>
              </a:defRPr>
            </a:lvl1pPr>
            <a:lvl2pPr marL="457200" indent="0">
              <a:buNone/>
              <a:defRPr sz="2800" b="0" i="0">
                <a:latin typeface="Gotham Medium" pitchFamily="2" charset="0"/>
                <a:cs typeface="Gotham Medium" pitchFamily="2" charset="0"/>
              </a:defRPr>
            </a:lvl2pPr>
            <a:lvl3pPr>
              <a:defRPr sz="2800" b="0" i="0">
                <a:latin typeface="Gotham Medium" pitchFamily="2" charset="0"/>
                <a:cs typeface="Gotham Medium" pitchFamily="2" charset="0"/>
              </a:defRPr>
            </a:lvl3pPr>
            <a:lvl4pPr>
              <a:defRPr sz="2800" b="0" i="0">
                <a:latin typeface="Gotham Medium" pitchFamily="2" charset="0"/>
                <a:cs typeface="Gotham Medium" pitchFamily="2" charset="0"/>
              </a:defRPr>
            </a:lvl4pPr>
            <a:lvl5pPr>
              <a:defRPr sz="2800" b="0" i="0">
                <a:latin typeface="Gotham Medium" pitchFamily="2" charset="0"/>
                <a:cs typeface="Gotham Medium" pitchFamily="2" charset="0"/>
              </a:defRPr>
            </a:lvl5pPr>
          </a:lstStyle>
          <a:p>
            <a:pPr lvl="0"/>
            <a:r>
              <a:rPr lang="en-GB"/>
              <a:t>Click to edit Master text styles</a:t>
            </a:r>
          </a:p>
        </p:txBody>
      </p:sp>
      <p:pic>
        <p:nvPicPr>
          <p:cNvPr id="3" name="Picture 2" descr="A black and white logo&#10;&#10;Description automatically generated">
            <a:extLst>
              <a:ext uri="{FF2B5EF4-FFF2-40B4-BE49-F238E27FC236}">
                <a16:creationId xmlns:a16="http://schemas.microsoft.com/office/drawing/2014/main" id="{D0090B04-F627-95FD-73CF-769A6A534A90}"/>
              </a:ext>
            </a:extLst>
          </p:cNvPr>
          <p:cNvPicPr>
            <a:picLocks noChangeAspect="1"/>
          </p:cNvPicPr>
          <p:nvPr userDrawn="1"/>
        </p:nvPicPr>
        <p:blipFill>
          <a:blip r:embed="rId2"/>
          <a:stretch>
            <a:fillRect/>
          </a:stretch>
        </p:blipFill>
        <p:spPr>
          <a:xfrm>
            <a:off x="10130963" y="6109559"/>
            <a:ext cx="1513915" cy="400050"/>
          </a:xfrm>
          <a:prstGeom prst="rect">
            <a:avLst/>
          </a:prstGeom>
        </p:spPr>
      </p:pic>
    </p:spTree>
    <p:extLst>
      <p:ext uri="{BB962C8B-B14F-4D97-AF65-F5344CB8AC3E}">
        <p14:creationId xmlns:p14="http://schemas.microsoft.com/office/powerpoint/2010/main" val="2759732363"/>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oals">
    <p:bg>
      <p:bgPr>
        <a:solidFill>
          <a:srgbClr val="404E56"/>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FBA7420-7381-AEBE-BC4D-ABE5008AFFB5}"/>
              </a:ext>
            </a:extLst>
          </p:cNvPr>
          <p:cNvCxnSpPr>
            <a:cxnSpLocks/>
          </p:cNvCxnSpPr>
          <p:nvPr userDrawn="1"/>
        </p:nvCxnSpPr>
        <p:spPr>
          <a:xfrm>
            <a:off x="633278" y="1021558"/>
            <a:ext cx="471141" cy="0"/>
          </a:xfrm>
          <a:prstGeom prst="line">
            <a:avLst/>
          </a:prstGeom>
          <a:ln w="19050">
            <a:solidFill>
              <a:srgbClr val="31AFCE"/>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EB0AB778-B69E-C1A0-8F19-64885BA5E828}"/>
              </a:ext>
            </a:extLst>
          </p:cNvPr>
          <p:cNvSpPr>
            <a:spLocks noGrp="1"/>
          </p:cNvSpPr>
          <p:nvPr>
            <p:ph type="body" sz="quarter" idx="11"/>
          </p:nvPr>
        </p:nvSpPr>
        <p:spPr>
          <a:xfrm>
            <a:off x="1357593" y="2417242"/>
            <a:ext cx="9476814" cy="2023516"/>
          </a:xfrm>
        </p:spPr>
        <p:txBody>
          <a:bodyPr anchor="ctr">
            <a:noAutofit/>
          </a:bodyPr>
          <a:lstStyle>
            <a:lvl1pPr marL="0" indent="0" algn="ctr">
              <a:lnSpc>
                <a:spcPct val="150000"/>
              </a:lnSpc>
              <a:buNone/>
              <a:defRPr sz="3600" b="0" i="0">
                <a:solidFill>
                  <a:srgbClr val="C1A96D"/>
                </a:solidFill>
                <a:latin typeface="Gotham Medium" pitchFamily="2" charset="0"/>
                <a:cs typeface="Gotham Medium" pitchFamily="2" charset="0"/>
              </a:defRPr>
            </a:lvl1pPr>
            <a:lvl2pPr marL="457200" indent="0">
              <a:buNone/>
              <a:defRPr sz="2800" b="0" i="0">
                <a:latin typeface="Gotham Medium" pitchFamily="2" charset="0"/>
                <a:cs typeface="Gotham Medium" pitchFamily="2" charset="0"/>
              </a:defRPr>
            </a:lvl2pPr>
            <a:lvl3pPr>
              <a:defRPr sz="2800" b="0" i="0">
                <a:latin typeface="Gotham Medium" pitchFamily="2" charset="0"/>
                <a:cs typeface="Gotham Medium" pitchFamily="2" charset="0"/>
              </a:defRPr>
            </a:lvl3pPr>
            <a:lvl4pPr>
              <a:defRPr sz="2800" b="0" i="0">
                <a:latin typeface="Gotham Medium" pitchFamily="2" charset="0"/>
                <a:cs typeface="Gotham Medium" pitchFamily="2" charset="0"/>
              </a:defRPr>
            </a:lvl4pPr>
            <a:lvl5pPr>
              <a:defRPr sz="2800" b="0" i="0">
                <a:latin typeface="Gotham Medium" pitchFamily="2" charset="0"/>
                <a:cs typeface="Gotham Medium" pitchFamily="2" charset="0"/>
              </a:defRPr>
            </a:lvl5pPr>
          </a:lstStyle>
          <a:p>
            <a:pPr lvl="0"/>
            <a:r>
              <a:rPr lang="en-GB"/>
              <a:t>Click to edit Master text styles</a:t>
            </a:r>
          </a:p>
        </p:txBody>
      </p:sp>
      <p:pic>
        <p:nvPicPr>
          <p:cNvPr id="2" name="Picture 1" descr="A black and white logo&#10;&#10;Description automatically generated">
            <a:extLst>
              <a:ext uri="{FF2B5EF4-FFF2-40B4-BE49-F238E27FC236}">
                <a16:creationId xmlns:a16="http://schemas.microsoft.com/office/drawing/2014/main" id="{90FFEB6E-0981-24D3-60CF-48330B6396D9}"/>
              </a:ext>
            </a:extLst>
          </p:cNvPr>
          <p:cNvPicPr>
            <a:picLocks noChangeAspect="1"/>
          </p:cNvPicPr>
          <p:nvPr userDrawn="1"/>
        </p:nvPicPr>
        <p:blipFill>
          <a:blip r:embed="rId2"/>
          <a:stretch>
            <a:fillRect/>
          </a:stretch>
        </p:blipFill>
        <p:spPr>
          <a:xfrm>
            <a:off x="10130963" y="6109559"/>
            <a:ext cx="1513915" cy="400050"/>
          </a:xfrm>
          <a:prstGeom prst="rect">
            <a:avLst/>
          </a:prstGeom>
        </p:spPr>
      </p:pic>
      <p:sp>
        <p:nvSpPr>
          <p:cNvPr id="3" name="TextBox 2">
            <a:extLst>
              <a:ext uri="{FF2B5EF4-FFF2-40B4-BE49-F238E27FC236}">
                <a16:creationId xmlns:a16="http://schemas.microsoft.com/office/drawing/2014/main" id="{9EE64B99-1F74-4E73-E1BD-FEE78E964A73}"/>
              </a:ext>
            </a:extLst>
          </p:cNvPr>
          <p:cNvSpPr txBox="1"/>
          <p:nvPr userDrawn="1"/>
        </p:nvSpPr>
        <p:spPr>
          <a:xfrm>
            <a:off x="509247" y="486831"/>
            <a:ext cx="6779893" cy="523220"/>
          </a:xfrm>
          <a:prstGeom prst="rect">
            <a:avLst/>
          </a:prstGeom>
          <a:noFill/>
        </p:spPr>
        <p:txBody>
          <a:bodyPr wrap="square" rtlCol="0">
            <a:spAutoFit/>
          </a:bodyPr>
          <a:lstStyle/>
          <a:p>
            <a:r>
              <a:rPr kumimoji="0" lang="en-US" sz="2800" b="0" i="0" u="none" strike="noStrike" kern="1200" cap="none" spc="0" normalizeH="0" baseline="0" noProof="0">
                <a:ln>
                  <a:noFill/>
                </a:ln>
                <a:solidFill>
                  <a:schemeClr val="bg1">
                    <a:lumMod val="95000"/>
                  </a:schemeClr>
                </a:solidFill>
                <a:effectLst/>
                <a:uLnTx/>
                <a:uFillTx/>
                <a:latin typeface="Gotham Medium" pitchFamily="2" charset="0"/>
                <a:ea typeface="+mj-ea"/>
                <a:cs typeface="Gotham Medium" pitchFamily="2" charset="0"/>
              </a:rPr>
              <a:t>Goals</a:t>
            </a:r>
            <a:endParaRPr sz="2800">
              <a:solidFill>
                <a:schemeClr val="bg1">
                  <a:lumMod val="95000"/>
                </a:schemeClr>
              </a:solidFill>
            </a:endParaRPr>
          </a:p>
        </p:txBody>
      </p:sp>
    </p:spTree>
    <p:extLst>
      <p:ext uri="{BB962C8B-B14F-4D97-AF65-F5344CB8AC3E}">
        <p14:creationId xmlns:p14="http://schemas.microsoft.com/office/powerpoint/2010/main" val="1281847974"/>
      </p:ext>
    </p:extLst>
  </p:cSld>
  <p:clrMapOvr>
    <a:overrideClrMapping bg1="lt1" tx1="dk1" bg2="lt2" tx2="dk2" accent1="accent1" accent2="accent2" accent3="accent3" accent4="accent4" accent5="accent5" accent6="accent6" hlink="hlink" folHlink="folHlink"/>
  </p:clrMapOvr>
  <p:transition spd="slow">
    <p:push/>
  </p:transition>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96005"/>
            <a:ext cx="10972800" cy="1143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0" tIns="0" rIns="0" bIns="0" rtlCol="0" anchor="ctr"/>
          <a:lstStyle>
            <a:lvl1pPr algn="r">
              <a:defRPr sz="1200">
                <a:solidFill>
                  <a:srgbClr val="089948"/>
                </a:solidFill>
                <a:latin typeface="Arial" panose="020B0604020202020204" pitchFamily="34" charset="0"/>
                <a:cs typeface="Arial" panose="020B0604020202020204" pitchFamily="34" charset="0"/>
              </a:defRPr>
            </a:lvl1pPr>
          </a:lstStyle>
          <a:p>
            <a:pPr algn="l"/>
            <a:r>
              <a:rPr lang="en-GB" b="1" err="1"/>
              <a:t>adss.cymru</a:t>
            </a:r>
            <a:endParaRPr lang="en-GB"/>
          </a:p>
        </p:txBody>
      </p:sp>
      <p:cxnSp>
        <p:nvCxnSpPr>
          <p:cNvPr id="7" name="Straight Connector 6">
            <a:extLst>
              <a:ext uri="{FF2B5EF4-FFF2-40B4-BE49-F238E27FC236}">
                <a16:creationId xmlns:a16="http://schemas.microsoft.com/office/drawing/2014/main" id="{2F86D34A-2191-3B8A-C76B-923FCBA268C6}"/>
              </a:ext>
            </a:extLst>
          </p:cNvPr>
          <p:cNvCxnSpPr>
            <a:cxnSpLocks/>
          </p:cNvCxnSpPr>
          <p:nvPr userDrawn="1"/>
        </p:nvCxnSpPr>
        <p:spPr>
          <a:xfrm>
            <a:off x="609600" y="6261994"/>
            <a:ext cx="859469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59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spcBef>
          <a:spcPct val="0"/>
        </a:spcBef>
        <a:buNone/>
        <a:defRPr sz="3600" b="1" kern="1200">
          <a:solidFill>
            <a:srgbClr val="08994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4FEF1-D754-8869-1182-2217ED0C9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830B601-4F31-FCB6-AE0F-AED41AFF1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80702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3" r:id="rId11"/>
    <p:sldLayoutId id="2147483704" r:id="rId12"/>
  </p:sldLayoutIdLst>
  <p:transition spd="slow">
    <p:push/>
  </p:transition>
  <p:txStyles>
    <p:titleStyle>
      <a:lvl1pPr algn="l" defTabSz="914400" rtl="0" eaLnBrk="1" latinLnBrk="0" hangingPunct="1">
        <a:lnSpc>
          <a:spcPct val="90000"/>
        </a:lnSpc>
        <a:spcBef>
          <a:spcPct val="0"/>
        </a:spcBef>
        <a:buNone/>
        <a:defRPr sz="4400" b="0" i="0" kern="1200">
          <a:solidFill>
            <a:schemeClr val="tx1"/>
          </a:solidFill>
          <a:latin typeface="Gotham Medium" pitchFamily="2" charset="0"/>
          <a:ea typeface="+mj-ea"/>
          <a:cs typeface="Gotham Mediu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li.do/event/8GuZnYkEKJfC39W8DTBwJ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ss.cymru/en/page/copilo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orkforce@adss.cymr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2949" y="2324793"/>
            <a:ext cx="10972800" cy="3626451"/>
          </a:xfrm>
          <a:noFill/>
        </p:spPr>
        <p:txBody>
          <a:bodyPr>
            <a:normAutofit fontScale="90000"/>
          </a:bodyPr>
          <a:lstStyle/>
          <a:p>
            <a:pPr algn="ctr">
              <a:spcBef>
                <a:spcPts val="0"/>
              </a:spcBef>
              <a:spcAft>
                <a:spcPts val="2400"/>
              </a:spcAft>
            </a:pPr>
            <a:r>
              <a:rPr lang="en-US" sz="2800" b="1">
                <a:solidFill>
                  <a:schemeClr val="tx1"/>
                </a:solidFill>
              </a:rPr>
              <a:t>Association of Directors of Social Services (ADSS) Cymru</a:t>
            </a:r>
            <a:br>
              <a:rPr lang="en-US" sz="3100" b="1">
                <a:solidFill>
                  <a:schemeClr val="tx1"/>
                </a:solidFill>
              </a:rPr>
            </a:br>
            <a:br>
              <a:rPr lang="en-US" sz="2200">
                <a:solidFill>
                  <a:srgbClr val="FF0000"/>
                </a:solidFill>
              </a:rPr>
            </a:br>
            <a:r>
              <a:rPr lang="en-US" sz="3100">
                <a:solidFill>
                  <a:srgbClr val="109949"/>
                </a:solidFill>
              </a:rPr>
              <a:t>Assessing the readiness of Social Services departments</a:t>
            </a:r>
            <a:br>
              <a:rPr lang="en-US" sz="3100">
                <a:solidFill>
                  <a:srgbClr val="109949"/>
                </a:solidFill>
              </a:rPr>
            </a:br>
            <a:r>
              <a:rPr lang="en-US" sz="3100">
                <a:solidFill>
                  <a:srgbClr val="109949"/>
                </a:solidFill>
              </a:rPr>
              <a:t>to implement Copilot into Adult Social Care</a:t>
            </a:r>
            <a:br>
              <a:rPr lang="en-US" sz="3100">
                <a:solidFill>
                  <a:srgbClr val="109949"/>
                </a:solidFill>
              </a:rPr>
            </a:br>
            <a:br>
              <a:rPr lang="en-US" sz="2200">
                <a:solidFill>
                  <a:srgbClr val="FF0000"/>
                </a:solidFill>
              </a:rPr>
            </a:br>
            <a:r>
              <a:rPr lang="en-GB" sz="4800">
                <a:solidFill>
                  <a:srgbClr val="109949"/>
                </a:solidFill>
              </a:rPr>
              <a:t>Champions Network</a:t>
            </a:r>
            <a:br>
              <a:rPr lang="en-GB" sz="4800">
                <a:solidFill>
                  <a:srgbClr val="109949"/>
                </a:solidFill>
              </a:rPr>
            </a:br>
            <a:br>
              <a:rPr lang="en-GB" sz="2200">
                <a:solidFill>
                  <a:srgbClr val="109949"/>
                </a:solidFill>
              </a:rPr>
            </a:br>
            <a:br>
              <a:rPr lang="en-GB" sz="2200">
                <a:solidFill>
                  <a:srgbClr val="109949"/>
                </a:solidFill>
              </a:rPr>
            </a:br>
            <a:r>
              <a:rPr lang="en-GB" sz="2200">
                <a:solidFill>
                  <a:schemeClr val="tx1"/>
                </a:solidFill>
              </a:rPr>
              <a:t>11</a:t>
            </a:r>
            <a:r>
              <a:rPr lang="en-GB" sz="2200" baseline="30000">
                <a:solidFill>
                  <a:schemeClr val="tx1"/>
                </a:solidFill>
              </a:rPr>
              <a:t>th</a:t>
            </a:r>
            <a:r>
              <a:rPr lang="en-GB" sz="2200">
                <a:solidFill>
                  <a:schemeClr val="tx1"/>
                </a:solidFill>
              </a:rPr>
              <a:t> December </a:t>
            </a:r>
            <a:r>
              <a:rPr lang="en-GB" sz="2200" b="1">
                <a:solidFill>
                  <a:schemeClr val="tx1"/>
                </a:solidFill>
              </a:rPr>
              <a:t>2024</a:t>
            </a:r>
            <a:endParaRPr lang="en-GB" sz="2200">
              <a:solidFill>
                <a:schemeClr val="tx1"/>
              </a:solidFill>
            </a:endParaRPr>
          </a:p>
        </p:txBody>
      </p:sp>
    </p:spTree>
    <p:extLst>
      <p:ext uri="{BB962C8B-B14F-4D97-AF65-F5344CB8AC3E}">
        <p14:creationId xmlns:p14="http://schemas.microsoft.com/office/powerpoint/2010/main" val="157164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62FA4-8977-5845-79A4-2F645CF3D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5F825-EB4D-AB5F-7944-61DB08F91C5D}"/>
              </a:ext>
            </a:extLst>
          </p:cNvPr>
          <p:cNvSpPr>
            <a:spLocks noGrp="1"/>
          </p:cNvSpPr>
          <p:nvPr>
            <p:ph type="title"/>
          </p:nvPr>
        </p:nvSpPr>
        <p:spPr>
          <a:xfrm>
            <a:off x="609600" y="597600"/>
            <a:ext cx="10972800" cy="1072838"/>
          </a:xfrm>
        </p:spPr>
        <p:txBody>
          <a:bodyPr>
            <a:normAutofit/>
          </a:bodyPr>
          <a:lstStyle/>
          <a:p>
            <a:r>
              <a:rPr lang="en-US" sz="3600" b="1">
                <a:solidFill>
                  <a:srgbClr val="109949"/>
                </a:solidFill>
              </a:rPr>
              <a:t>Champions Network – Terms of Reference</a:t>
            </a:r>
            <a:endParaRPr lang="en-GB"/>
          </a:p>
        </p:txBody>
      </p:sp>
      <p:sp>
        <p:nvSpPr>
          <p:cNvPr id="3" name="Content Placeholder 2">
            <a:extLst>
              <a:ext uri="{FF2B5EF4-FFF2-40B4-BE49-F238E27FC236}">
                <a16:creationId xmlns:a16="http://schemas.microsoft.com/office/drawing/2014/main" id="{9842D4DA-4088-EF86-2743-A9BD1B04D0B9}"/>
              </a:ext>
            </a:extLst>
          </p:cNvPr>
          <p:cNvSpPr>
            <a:spLocks noGrp="1"/>
          </p:cNvSpPr>
          <p:nvPr>
            <p:ph idx="1"/>
          </p:nvPr>
        </p:nvSpPr>
        <p:spPr>
          <a:xfrm>
            <a:off x="609600" y="1670438"/>
            <a:ext cx="10972800" cy="4583987"/>
          </a:xfrm>
        </p:spPr>
        <p:txBody>
          <a:bodyPr lIns="0" tIns="0" rIns="0" bIns="0">
            <a:normAutofit/>
          </a:bodyPr>
          <a:lstStyle/>
          <a:p>
            <a:pPr marL="0" indent="0">
              <a:spcBef>
                <a:spcPts val="0"/>
              </a:spcBef>
              <a:spcAft>
                <a:spcPts val="1800"/>
              </a:spcAft>
              <a:buNone/>
            </a:pPr>
            <a:r>
              <a:rPr lang="en-GB" sz="2400" b="1">
                <a:ea typeface="+mj-ea"/>
              </a:rPr>
              <a:t>Scope of activities </a:t>
            </a:r>
          </a:p>
          <a:p>
            <a:pPr lvl="1" indent="-360000">
              <a:spcBef>
                <a:spcPts val="0"/>
              </a:spcBef>
              <a:spcAft>
                <a:spcPts val="1800"/>
              </a:spcAft>
              <a:buFont typeface="Wingdings" panose="05000000000000000000" pitchFamily="2" charset="2"/>
              <a:buChar char="v"/>
            </a:pPr>
            <a:r>
              <a:rPr lang="en-GB" sz="2200">
                <a:ea typeface="+mj-ea"/>
              </a:rPr>
              <a:t>W</a:t>
            </a:r>
            <a:r>
              <a:rPr lang="en-GB" sz="2200">
                <a:solidFill>
                  <a:schemeClr val="tx1"/>
                </a:solidFill>
                <a:ea typeface="+mj-ea"/>
              </a:rPr>
              <a:t>orkforce readiness</a:t>
            </a:r>
          </a:p>
          <a:p>
            <a:pPr lvl="1" indent="-360000">
              <a:spcBef>
                <a:spcPts val="0"/>
              </a:spcBef>
              <a:spcAft>
                <a:spcPts val="1800"/>
              </a:spcAft>
              <a:buFont typeface="Wingdings" panose="05000000000000000000" pitchFamily="2" charset="2"/>
              <a:buChar char="v"/>
            </a:pPr>
            <a:r>
              <a:rPr lang="en-GB" sz="2200">
                <a:ea typeface="+mj-ea"/>
              </a:rPr>
              <a:t>Change management and Communication</a:t>
            </a:r>
          </a:p>
          <a:p>
            <a:pPr lvl="1" indent="-360000">
              <a:spcBef>
                <a:spcPts val="0"/>
              </a:spcBef>
              <a:spcAft>
                <a:spcPts val="1800"/>
              </a:spcAft>
              <a:buFont typeface="Wingdings" panose="05000000000000000000" pitchFamily="2" charset="2"/>
              <a:buChar char="v"/>
            </a:pPr>
            <a:r>
              <a:rPr lang="en-GB" sz="2200">
                <a:solidFill>
                  <a:schemeClr val="tx1"/>
                </a:solidFill>
                <a:ea typeface="+mj-ea"/>
              </a:rPr>
              <a:t>Development of So</a:t>
            </a:r>
            <a:r>
              <a:rPr lang="en-GB" sz="2200">
                <a:ea typeface="+mj-ea"/>
              </a:rPr>
              <a:t>cial Care – Specific Language Prompts</a:t>
            </a:r>
          </a:p>
          <a:p>
            <a:pPr lvl="1" indent="-360000">
              <a:spcBef>
                <a:spcPts val="0"/>
              </a:spcBef>
              <a:spcAft>
                <a:spcPts val="1800"/>
              </a:spcAft>
              <a:buFont typeface="Wingdings" panose="05000000000000000000" pitchFamily="2" charset="2"/>
              <a:buChar char="v"/>
            </a:pPr>
            <a:r>
              <a:rPr lang="en-GB" sz="2200">
                <a:ea typeface="+mj-ea"/>
              </a:rPr>
              <a:t>F</a:t>
            </a:r>
            <a:r>
              <a:rPr lang="en-GB" sz="2200">
                <a:solidFill>
                  <a:schemeClr val="tx1"/>
                </a:solidFill>
                <a:ea typeface="+mj-ea"/>
              </a:rPr>
              <a:t>eedback and reporting</a:t>
            </a:r>
            <a:endParaRPr lang="en-GB" sz="2200">
              <a:solidFill>
                <a:schemeClr val="tx1"/>
              </a:solidFill>
            </a:endParaRPr>
          </a:p>
        </p:txBody>
      </p:sp>
      <p:pic>
        <p:nvPicPr>
          <p:cNvPr id="4" name="Picture 3">
            <a:extLst>
              <a:ext uri="{FF2B5EF4-FFF2-40B4-BE49-F238E27FC236}">
                <a16:creationId xmlns:a16="http://schemas.microsoft.com/office/drawing/2014/main" id="{38DCCE66-C1CB-1837-3690-15E3C6E63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620CAA08-9EAF-0F11-1716-3E1B75D4B73C}"/>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415840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537D2-F34D-7FAF-53EF-1EFE9951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EB84A-CD99-35FF-63D8-7A450A594648}"/>
              </a:ext>
            </a:extLst>
          </p:cNvPr>
          <p:cNvSpPr>
            <a:spLocks noGrp="1"/>
          </p:cNvSpPr>
          <p:nvPr>
            <p:ph type="title"/>
          </p:nvPr>
        </p:nvSpPr>
        <p:spPr>
          <a:xfrm>
            <a:off x="540774" y="603574"/>
            <a:ext cx="10972800" cy="1072838"/>
          </a:xfrm>
        </p:spPr>
        <p:txBody>
          <a:bodyPr>
            <a:normAutofit/>
          </a:bodyPr>
          <a:lstStyle/>
          <a:p>
            <a:r>
              <a:rPr lang="en-US" sz="3600" b="1">
                <a:solidFill>
                  <a:srgbClr val="109949"/>
                </a:solidFill>
              </a:rPr>
              <a:t>Champions Network – Terms of Reference</a:t>
            </a:r>
            <a:endParaRPr lang="en-GB"/>
          </a:p>
        </p:txBody>
      </p:sp>
      <p:sp>
        <p:nvSpPr>
          <p:cNvPr id="3" name="Content Placeholder 2">
            <a:extLst>
              <a:ext uri="{FF2B5EF4-FFF2-40B4-BE49-F238E27FC236}">
                <a16:creationId xmlns:a16="http://schemas.microsoft.com/office/drawing/2014/main" id="{DA28C0F5-2B49-BF1D-901C-B1A82F9711EC}"/>
              </a:ext>
            </a:extLst>
          </p:cNvPr>
          <p:cNvSpPr>
            <a:spLocks noGrp="1"/>
          </p:cNvSpPr>
          <p:nvPr>
            <p:ph idx="1"/>
          </p:nvPr>
        </p:nvSpPr>
        <p:spPr>
          <a:xfrm>
            <a:off x="609600" y="1670400"/>
            <a:ext cx="10972800" cy="4584026"/>
          </a:xfrm>
        </p:spPr>
        <p:txBody>
          <a:bodyPr lIns="0" tIns="0" rIns="0" bIns="0">
            <a:normAutofit/>
          </a:bodyPr>
          <a:lstStyle/>
          <a:p>
            <a:pPr marL="0" indent="0">
              <a:spcBef>
                <a:spcPts val="0"/>
              </a:spcBef>
              <a:spcAft>
                <a:spcPts val="1800"/>
              </a:spcAft>
              <a:buNone/>
            </a:pPr>
            <a:r>
              <a:rPr lang="en-GB" sz="2400" b="1">
                <a:ea typeface="+mj-ea"/>
              </a:rPr>
              <a:t>Champions Responsibilities </a:t>
            </a:r>
            <a:endParaRPr lang="en-GB" sz="2400" b="1">
              <a:solidFill>
                <a:schemeClr val="tx1"/>
              </a:solidFill>
              <a:ea typeface="+mj-ea"/>
            </a:endParaRPr>
          </a:p>
          <a:p>
            <a:pPr lvl="1" indent="-360000">
              <a:spcBef>
                <a:spcPts val="0"/>
              </a:spcBef>
              <a:spcAft>
                <a:spcPts val="1800"/>
              </a:spcAft>
              <a:buFont typeface="Wingdings" panose="05000000000000000000" pitchFamily="2" charset="2"/>
              <a:buChar char="v"/>
            </a:pPr>
            <a:r>
              <a:rPr lang="en-GB" sz="2200">
                <a:ea typeface="+mj-ea"/>
              </a:rPr>
              <a:t>Advocate for Workforce readiness</a:t>
            </a:r>
          </a:p>
          <a:p>
            <a:pPr lvl="1" indent="-360000">
              <a:spcBef>
                <a:spcPts val="0"/>
              </a:spcBef>
              <a:spcAft>
                <a:spcPts val="1800"/>
              </a:spcAft>
              <a:buFont typeface="Wingdings" panose="05000000000000000000" pitchFamily="2" charset="2"/>
              <a:buChar char="v"/>
            </a:pPr>
            <a:r>
              <a:rPr lang="en-GB" sz="2200">
                <a:ea typeface="+mj-ea"/>
              </a:rPr>
              <a:t>Assess and feedback on readiness</a:t>
            </a:r>
          </a:p>
          <a:p>
            <a:pPr lvl="1" indent="-360000">
              <a:spcBef>
                <a:spcPts val="0"/>
              </a:spcBef>
              <a:spcAft>
                <a:spcPts val="1800"/>
              </a:spcAft>
              <a:buFont typeface="Wingdings" panose="05000000000000000000" pitchFamily="2" charset="2"/>
              <a:buChar char="v"/>
            </a:pPr>
            <a:r>
              <a:rPr lang="en-GB" sz="2200">
                <a:ea typeface="+mj-ea"/>
              </a:rPr>
              <a:t>Facilitate local engagement</a:t>
            </a:r>
          </a:p>
          <a:p>
            <a:pPr lvl="1" indent="-360000">
              <a:spcBef>
                <a:spcPts val="0"/>
              </a:spcBef>
              <a:spcAft>
                <a:spcPts val="1800"/>
              </a:spcAft>
              <a:buFont typeface="Wingdings" panose="05000000000000000000" pitchFamily="2" charset="2"/>
              <a:buChar char="v"/>
            </a:pPr>
            <a:r>
              <a:rPr lang="en-GB" sz="2200">
                <a:ea typeface="+mj-ea"/>
              </a:rPr>
              <a:t>Identify training and development requirements if implemented</a:t>
            </a:r>
          </a:p>
          <a:p>
            <a:pPr lvl="1" indent="-360000">
              <a:spcBef>
                <a:spcPts val="0"/>
              </a:spcBef>
              <a:spcAft>
                <a:spcPts val="1800"/>
              </a:spcAft>
              <a:buFont typeface="Wingdings" panose="05000000000000000000" pitchFamily="2" charset="2"/>
              <a:buChar char="v"/>
            </a:pPr>
            <a:r>
              <a:rPr lang="en-GB" sz="2200">
                <a:ea typeface="+mj-ea"/>
              </a:rPr>
              <a:t>Contribute to the creation of language prompts</a:t>
            </a:r>
          </a:p>
        </p:txBody>
      </p:sp>
      <p:pic>
        <p:nvPicPr>
          <p:cNvPr id="4" name="Picture 3">
            <a:extLst>
              <a:ext uri="{FF2B5EF4-FFF2-40B4-BE49-F238E27FC236}">
                <a16:creationId xmlns:a16="http://schemas.microsoft.com/office/drawing/2014/main" id="{00FC0447-78EA-6269-FE10-4A93F2979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83C94F12-F222-0297-35D5-06A76BA6C0FC}"/>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48503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B8E6-DD93-030D-537B-DFE9A3503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0AF9E-A087-BF62-A9BE-F631B379CBBF}"/>
              </a:ext>
            </a:extLst>
          </p:cNvPr>
          <p:cNvSpPr>
            <a:spLocks noGrp="1"/>
          </p:cNvSpPr>
          <p:nvPr>
            <p:ph type="title"/>
          </p:nvPr>
        </p:nvSpPr>
        <p:spPr>
          <a:xfrm>
            <a:off x="540774" y="603574"/>
            <a:ext cx="10972800" cy="1072838"/>
          </a:xfrm>
        </p:spPr>
        <p:txBody>
          <a:bodyPr>
            <a:normAutofit/>
          </a:bodyPr>
          <a:lstStyle/>
          <a:p>
            <a:r>
              <a:rPr lang="en-US" sz="3600" b="1">
                <a:solidFill>
                  <a:srgbClr val="109949"/>
                </a:solidFill>
              </a:rPr>
              <a:t>Champions Network Framework </a:t>
            </a:r>
            <a:endParaRPr lang="en-GB"/>
          </a:p>
        </p:txBody>
      </p:sp>
      <p:pic>
        <p:nvPicPr>
          <p:cNvPr id="4" name="Picture 3">
            <a:extLst>
              <a:ext uri="{FF2B5EF4-FFF2-40B4-BE49-F238E27FC236}">
                <a16:creationId xmlns:a16="http://schemas.microsoft.com/office/drawing/2014/main" id="{9418CA5D-CF6C-B837-5BF7-BB9583CF1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341704E8-8216-0769-62B8-93F1DB624961}"/>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pic>
        <p:nvPicPr>
          <p:cNvPr id="2050" name="Picture 2" descr="Text Box">
            <a:extLst>
              <a:ext uri="{FF2B5EF4-FFF2-40B4-BE49-F238E27FC236}">
                <a16:creationId xmlns:a16="http://schemas.microsoft.com/office/drawing/2014/main" id="{DBC78A7D-5F31-C510-C1C6-178681B25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6" y="1497753"/>
            <a:ext cx="981075" cy="4543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xt Box">
            <a:extLst>
              <a:ext uri="{FF2B5EF4-FFF2-40B4-BE49-F238E27FC236}">
                <a16:creationId xmlns:a16="http://schemas.microsoft.com/office/drawing/2014/main" id="{3A0C150A-903C-ABCE-3176-E6C7DBD25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500" y="1497753"/>
            <a:ext cx="4878994" cy="19840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xt Box">
            <a:extLst>
              <a:ext uri="{FF2B5EF4-FFF2-40B4-BE49-F238E27FC236}">
                <a16:creationId xmlns:a16="http://schemas.microsoft.com/office/drawing/2014/main" id="{1F409274-43CE-3599-B787-7D3C72027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536" y="1497753"/>
            <a:ext cx="4854037" cy="19840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xt Box">
            <a:extLst>
              <a:ext uri="{FF2B5EF4-FFF2-40B4-BE49-F238E27FC236}">
                <a16:creationId xmlns:a16="http://schemas.microsoft.com/office/drawing/2014/main" id="{97246906-C259-7DE7-BE63-59B29EBBFB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500" y="3731499"/>
            <a:ext cx="4854037" cy="16845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ext Box">
            <a:extLst>
              <a:ext uri="{FF2B5EF4-FFF2-40B4-BE49-F238E27FC236}">
                <a16:creationId xmlns:a16="http://schemas.microsoft.com/office/drawing/2014/main" id="{F7A11075-4EBF-4FA4-16AD-50968C6961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5536" y="3731499"/>
            <a:ext cx="4854037" cy="16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5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1C45-F7FA-BE1C-D598-3C9C42C5B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F8A36-0EAB-B684-B8B9-E7AE91F09DF8}"/>
              </a:ext>
            </a:extLst>
          </p:cNvPr>
          <p:cNvSpPr>
            <a:spLocks noGrp="1"/>
          </p:cNvSpPr>
          <p:nvPr>
            <p:ph type="title"/>
          </p:nvPr>
        </p:nvSpPr>
        <p:spPr>
          <a:xfrm>
            <a:off x="609600" y="597600"/>
            <a:ext cx="10972800" cy="1072838"/>
          </a:xfrm>
        </p:spPr>
        <p:txBody>
          <a:bodyPr>
            <a:normAutofit/>
          </a:bodyPr>
          <a:lstStyle/>
          <a:p>
            <a:endParaRPr lang="en-GB"/>
          </a:p>
        </p:txBody>
      </p:sp>
      <p:pic>
        <p:nvPicPr>
          <p:cNvPr id="4" name="Picture 3">
            <a:extLst>
              <a:ext uri="{FF2B5EF4-FFF2-40B4-BE49-F238E27FC236}">
                <a16:creationId xmlns:a16="http://schemas.microsoft.com/office/drawing/2014/main" id="{27423A41-3A6E-2638-51EA-942A7BB59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479F8350-C010-7786-8F81-E79E0AC5D2B8}"/>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3" name="Content Placeholder 2">
            <a:extLst>
              <a:ext uri="{FF2B5EF4-FFF2-40B4-BE49-F238E27FC236}">
                <a16:creationId xmlns:a16="http://schemas.microsoft.com/office/drawing/2014/main" id="{C51EEA22-B48F-3CEE-5DE7-D914B9BF3FD5}"/>
              </a:ext>
            </a:extLst>
          </p:cNvPr>
          <p:cNvSpPr>
            <a:spLocks noGrp="1"/>
          </p:cNvSpPr>
          <p:nvPr>
            <p:ph idx="1"/>
          </p:nvPr>
        </p:nvSpPr>
        <p:spPr>
          <a:xfrm>
            <a:off x="609600" y="1670438"/>
            <a:ext cx="10972800" cy="4455726"/>
          </a:xfrm>
        </p:spPr>
        <p:txBody>
          <a:bodyPr>
            <a:normAutofit/>
          </a:bodyPr>
          <a:lstStyle/>
          <a:p>
            <a:pPr marL="0" indent="0" algn="ctr">
              <a:buNone/>
            </a:pPr>
            <a:endParaRPr lang="en-US" sz="4000" b="1">
              <a:solidFill>
                <a:srgbClr val="109949"/>
              </a:solidFill>
            </a:endParaRPr>
          </a:p>
          <a:p>
            <a:pPr marL="0" indent="0" algn="ctr">
              <a:buNone/>
            </a:pPr>
            <a:r>
              <a:rPr lang="en-US" sz="4000" b="1">
                <a:solidFill>
                  <a:srgbClr val="109949"/>
                </a:solidFill>
              </a:rPr>
              <a:t>Section 5</a:t>
            </a:r>
            <a:br>
              <a:rPr lang="en-US" sz="4000" b="1">
                <a:solidFill>
                  <a:srgbClr val="109949"/>
                </a:solidFill>
              </a:rPr>
            </a:br>
            <a:r>
              <a:rPr lang="en-US" sz="4000" b="1"/>
              <a:t>Engagement Plan for </a:t>
            </a:r>
            <a:br>
              <a:rPr lang="en-US" sz="4000" b="1"/>
            </a:br>
            <a:r>
              <a:rPr lang="en-US" sz="4000" b="1"/>
              <a:t>assessing workforce readiness</a:t>
            </a:r>
            <a:endParaRPr lang="en-GB" sz="4000"/>
          </a:p>
        </p:txBody>
      </p:sp>
    </p:spTree>
    <p:extLst>
      <p:ext uri="{BB962C8B-B14F-4D97-AF65-F5344CB8AC3E}">
        <p14:creationId xmlns:p14="http://schemas.microsoft.com/office/powerpoint/2010/main" val="422890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A521-C9F2-2163-1BA6-429DA106A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4E301-7C89-E289-AA46-6E135101BB61}"/>
              </a:ext>
            </a:extLst>
          </p:cNvPr>
          <p:cNvSpPr>
            <a:spLocks noGrp="1"/>
          </p:cNvSpPr>
          <p:nvPr>
            <p:ph type="title"/>
          </p:nvPr>
        </p:nvSpPr>
        <p:spPr/>
        <p:txBody>
          <a:bodyPr>
            <a:normAutofit fontScale="90000"/>
          </a:bodyPr>
          <a:lstStyle/>
          <a:p>
            <a:r>
              <a:rPr lang="en-US" sz="3600" b="1">
                <a:solidFill>
                  <a:srgbClr val="109949"/>
                </a:solidFill>
              </a:rPr>
              <a:t>Assessing the workforce readiness</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D5FBBB98-4808-F5CB-0710-915C2D30C11E}"/>
              </a:ext>
            </a:extLst>
          </p:cNvPr>
          <p:cNvSpPr>
            <a:spLocks noGrp="1"/>
          </p:cNvSpPr>
          <p:nvPr>
            <p:ph idx="1"/>
          </p:nvPr>
        </p:nvSpPr>
        <p:spPr>
          <a:xfrm>
            <a:off x="609600" y="1622323"/>
            <a:ext cx="10972800" cy="4656663"/>
          </a:xfrm>
        </p:spPr>
        <p:txBody>
          <a:bodyPr lIns="0" tIns="0" rIns="0" bIns="0">
            <a:normAutofit fontScale="85000" lnSpcReduction="20000"/>
          </a:bodyPr>
          <a:lstStyle/>
          <a:p>
            <a:pPr marL="0" indent="0">
              <a:spcBef>
                <a:spcPts val="0"/>
              </a:spcBef>
              <a:spcAft>
                <a:spcPts val="1800"/>
              </a:spcAft>
              <a:buNone/>
            </a:pPr>
            <a:r>
              <a:rPr lang="en-GB" sz="2400" b="1">
                <a:ea typeface="+mj-ea"/>
              </a:rPr>
              <a:t>Key themes:</a:t>
            </a:r>
            <a:endParaRPr lang="en-GB" sz="2400"/>
          </a:p>
          <a:p>
            <a:pPr lvl="1" indent="-360000">
              <a:lnSpc>
                <a:spcPct val="115000"/>
              </a:lnSpc>
              <a:spcBef>
                <a:spcPts val="0"/>
              </a:spcBef>
              <a:spcAft>
                <a:spcPts val="1800"/>
              </a:spcAft>
              <a:buFont typeface="Wingdings" panose="05000000000000000000" pitchFamily="2" charset="2"/>
              <a:buChar char="v"/>
            </a:pPr>
            <a:r>
              <a:rPr lang="en-GB" sz="2400">
                <a:ea typeface="+mj-ea"/>
              </a:rPr>
              <a:t>Awareness &amp; understanding of digital tools</a:t>
            </a:r>
          </a:p>
          <a:p>
            <a:pPr lvl="1" indent="-360000">
              <a:lnSpc>
                <a:spcPct val="115000"/>
              </a:lnSpc>
              <a:spcBef>
                <a:spcPts val="0"/>
              </a:spcBef>
              <a:spcAft>
                <a:spcPts val="1800"/>
              </a:spcAft>
              <a:buFont typeface="Wingdings" panose="05000000000000000000" pitchFamily="2" charset="2"/>
              <a:buChar char="v"/>
            </a:pPr>
            <a:r>
              <a:rPr lang="en-GB" sz="2400">
                <a:ea typeface="+mj-ea"/>
              </a:rPr>
              <a:t>Attitudes and behaviours</a:t>
            </a:r>
          </a:p>
          <a:p>
            <a:pPr lvl="1" indent="-360000">
              <a:lnSpc>
                <a:spcPct val="115000"/>
              </a:lnSpc>
              <a:spcBef>
                <a:spcPts val="0"/>
              </a:spcBef>
              <a:spcAft>
                <a:spcPts val="1800"/>
              </a:spcAft>
              <a:buFont typeface="Wingdings" panose="05000000000000000000" pitchFamily="2" charset="2"/>
              <a:buChar char="v"/>
            </a:pPr>
            <a:r>
              <a:rPr lang="en-GB" sz="2400">
                <a:ea typeface="+mj-ea"/>
              </a:rPr>
              <a:t>Implementing change &amp; perceived challenges</a:t>
            </a:r>
          </a:p>
          <a:p>
            <a:pPr lvl="1" indent="-360000">
              <a:lnSpc>
                <a:spcPct val="115000"/>
              </a:lnSpc>
              <a:spcBef>
                <a:spcPts val="0"/>
              </a:spcBef>
              <a:spcAft>
                <a:spcPts val="1800"/>
              </a:spcAft>
              <a:buFont typeface="Wingdings" panose="05000000000000000000" pitchFamily="2" charset="2"/>
              <a:buChar char="v"/>
            </a:pPr>
            <a:r>
              <a:rPr lang="en-GB" sz="2400">
                <a:ea typeface="+mj-ea"/>
              </a:rPr>
              <a:t>Training needs</a:t>
            </a:r>
          </a:p>
          <a:p>
            <a:pPr lvl="1" indent="-360000">
              <a:lnSpc>
                <a:spcPct val="115000"/>
              </a:lnSpc>
              <a:spcBef>
                <a:spcPts val="0"/>
              </a:spcBef>
              <a:spcAft>
                <a:spcPts val="1800"/>
              </a:spcAft>
              <a:buFont typeface="Wingdings" panose="05000000000000000000" pitchFamily="2" charset="2"/>
              <a:buChar char="v"/>
            </a:pPr>
            <a:r>
              <a:rPr lang="en-GB" sz="2400">
                <a:ea typeface="+mj-ea"/>
              </a:rPr>
              <a:t>Capacity / resources</a:t>
            </a:r>
          </a:p>
          <a:p>
            <a:pPr lvl="1" indent="-360000">
              <a:lnSpc>
                <a:spcPct val="115000"/>
              </a:lnSpc>
              <a:spcBef>
                <a:spcPts val="0"/>
              </a:spcBef>
              <a:spcAft>
                <a:spcPts val="1800"/>
              </a:spcAft>
              <a:buFont typeface="Wingdings" panose="05000000000000000000" pitchFamily="2" charset="2"/>
              <a:buChar char="v"/>
            </a:pPr>
            <a:r>
              <a:rPr lang="en-GB" sz="2400">
                <a:ea typeface="+mj-ea"/>
              </a:rPr>
              <a:t>Ethical considerations</a:t>
            </a:r>
          </a:p>
          <a:p>
            <a:pPr lvl="1" indent="-360000">
              <a:lnSpc>
                <a:spcPct val="115000"/>
              </a:lnSpc>
              <a:spcBef>
                <a:spcPts val="0"/>
              </a:spcBef>
              <a:spcAft>
                <a:spcPts val="1800"/>
              </a:spcAft>
              <a:buFont typeface="Wingdings" panose="05000000000000000000" pitchFamily="2" charset="2"/>
              <a:buChar char="v"/>
            </a:pPr>
            <a:r>
              <a:rPr lang="en-GB" sz="2400">
                <a:ea typeface="+mj-ea"/>
              </a:rPr>
              <a:t>Corporate Policies </a:t>
            </a:r>
          </a:p>
          <a:p>
            <a:pPr lvl="1" indent="-360000">
              <a:lnSpc>
                <a:spcPct val="115000"/>
              </a:lnSpc>
              <a:spcBef>
                <a:spcPts val="0"/>
              </a:spcBef>
              <a:spcAft>
                <a:spcPts val="1800"/>
              </a:spcAft>
              <a:buFont typeface="Wingdings" panose="05000000000000000000" pitchFamily="2" charset="2"/>
              <a:buChar char="v"/>
            </a:pPr>
            <a:r>
              <a:rPr lang="en-GB" sz="2400">
                <a:ea typeface="+mj-ea"/>
              </a:rPr>
              <a:t>Processes / workflow – development of language prompts</a:t>
            </a:r>
          </a:p>
          <a:p>
            <a:pPr>
              <a:lnSpc>
                <a:spcPct val="115000"/>
              </a:lnSpc>
              <a:spcBef>
                <a:spcPts val="0"/>
              </a:spcBef>
              <a:spcAft>
                <a:spcPts val="800"/>
              </a:spcAft>
              <a:buFont typeface="Wingdings" panose="05000000000000000000" pitchFamily="2" charset="2"/>
              <a:buChar char="v"/>
            </a:pPr>
            <a:endParaRPr lang="en-GB" sz="1800" kern="100">
              <a:effectLst/>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ffectLst/>
              <a:ea typeface="Aptos" panose="020B0004020202020204" pitchFamily="34" charset="0"/>
            </a:endParaRPr>
          </a:p>
          <a:p>
            <a:pPr marL="0" indent="0">
              <a:lnSpc>
                <a:spcPct val="115000"/>
              </a:lnSpc>
              <a:spcBef>
                <a:spcPts val="0"/>
              </a:spcBef>
              <a:spcAft>
                <a:spcPts val="800"/>
              </a:spcAft>
              <a:buNone/>
            </a:pPr>
            <a:endParaRPr lang="en-GB" sz="2400">
              <a:solidFill>
                <a:schemeClr val="tx1"/>
              </a:solidFill>
            </a:endParaRPr>
          </a:p>
          <a:p>
            <a:pPr marL="514350" indent="-457200">
              <a:lnSpc>
                <a:spcPts val="2800"/>
              </a:lnSpc>
              <a:spcBef>
                <a:spcPts val="0"/>
              </a:spcBef>
              <a:spcAft>
                <a:spcPts val="1800"/>
              </a:spcAft>
            </a:pPr>
            <a:endParaRPr lang="en-GB" sz="2000"/>
          </a:p>
        </p:txBody>
      </p:sp>
      <p:pic>
        <p:nvPicPr>
          <p:cNvPr id="4" name="Picture 3">
            <a:extLst>
              <a:ext uri="{FF2B5EF4-FFF2-40B4-BE49-F238E27FC236}">
                <a16:creationId xmlns:a16="http://schemas.microsoft.com/office/drawing/2014/main" id="{1A06E37B-A207-CF9D-5A31-F86737D24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87F979A2-A499-7223-FE49-B6624B469548}"/>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46408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AE72-C2EB-C066-3C28-77E3794F5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23467-8419-07E0-25F6-13811E05F4E6}"/>
              </a:ext>
            </a:extLst>
          </p:cNvPr>
          <p:cNvSpPr>
            <a:spLocks noGrp="1"/>
          </p:cNvSpPr>
          <p:nvPr>
            <p:ph type="title"/>
          </p:nvPr>
        </p:nvSpPr>
        <p:spPr>
          <a:xfrm>
            <a:off x="609600" y="407545"/>
            <a:ext cx="10972800" cy="641367"/>
          </a:xfrm>
        </p:spPr>
        <p:txBody>
          <a:bodyPr>
            <a:normAutofit fontScale="90000"/>
          </a:bodyPr>
          <a:lstStyle/>
          <a:p>
            <a:r>
              <a:rPr lang="en-US" sz="3600" b="1">
                <a:solidFill>
                  <a:srgbClr val="109949"/>
                </a:solidFill>
              </a:rPr>
              <a:t>How </a:t>
            </a:r>
            <a:r>
              <a:rPr lang="en-US">
                <a:solidFill>
                  <a:srgbClr val="109949"/>
                </a:solidFill>
              </a:rPr>
              <a:t>we will do this  </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7362893F-7712-D1A8-0706-31AFCC01594B}"/>
              </a:ext>
            </a:extLst>
          </p:cNvPr>
          <p:cNvSpPr>
            <a:spLocks noGrp="1"/>
          </p:cNvSpPr>
          <p:nvPr>
            <p:ph idx="1"/>
          </p:nvPr>
        </p:nvSpPr>
        <p:spPr>
          <a:xfrm>
            <a:off x="609600" y="1573162"/>
            <a:ext cx="10972800" cy="5000712"/>
          </a:xfrm>
        </p:spPr>
        <p:txBody>
          <a:bodyPr lIns="0" tIns="0" rIns="0" bIns="0">
            <a:normAutofit/>
          </a:bodyPr>
          <a:lstStyle/>
          <a:p>
            <a:pPr marL="400050"/>
            <a:endParaRPr lang="en-GB" sz="2400"/>
          </a:p>
          <a:p>
            <a:pPr marL="400050"/>
            <a:endParaRPr lang="en-GB" sz="2400">
              <a:solidFill>
                <a:schemeClr val="tx1"/>
              </a:solidFill>
              <a:cs typeface="Calibri"/>
            </a:endParaRPr>
          </a:p>
          <a:p>
            <a:pPr marL="57150" indent="0">
              <a:lnSpc>
                <a:spcPts val="2800"/>
              </a:lnSpc>
              <a:spcBef>
                <a:spcPts val="0"/>
              </a:spcBef>
              <a:spcAft>
                <a:spcPts val="1800"/>
              </a:spcAft>
              <a:buNone/>
            </a:pPr>
            <a:endParaRPr lang="en-GB" sz="2000"/>
          </a:p>
        </p:txBody>
      </p:sp>
      <p:sp>
        <p:nvSpPr>
          <p:cNvPr id="5" name="Slide Number Placeholder 5">
            <a:extLst>
              <a:ext uri="{FF2B5EF4-FFF2-40B4-BE49-F238E27FC236}">
                <a16:creationId xmlns:a16="http://schemas.microsoft.com/office/drawing/2014/main" id="{A35E2F7A-0F8A-7640-A63B-934D28775728}"/>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54E53D2C-221A-DFD2-BAD3-B4D12EE1882E}"/>
              </a:ext>
            </a:extLst>
          </p:cNvPr>
          <p:cNvGraphicFramePr>
            <a:graphicFrameLocks noGrp="1"/>
          </p:cNvGraphicFramePr>
          <p:nvPr>
            <p:extLst>
              <p:ext uri="{D42A27DB-BD31-4B8C-83A1-F6EECF244321}">
                <p14:modId xmlns:p14="http://schemas.microsoft.com/office/powerpoint/2010/main" val="54526071"/>
              </p:ext>
            </p:extLst>
          </p:nvPr>
        </p:nvGraphicFramePr>
        <p:xfrm>
          <a:off x="609600" y="1048912"/>
          <a:ext cx="10972800" cy="5192986"/>
        </p:xfrm>
        <a:graphic>
          <a:graphicData uri="http://schemas.openxmlformats.org/drawingml/2006/table">
            <a:tbl>
              <a:tblPr firstRow="1" bandRow="1">
                <a:tableStyleId>{5C22544A-7EE6-4342-B048-85BDC9FD1C3A}</a:tableStyleId>
              </a:tblPr>
              <a:tblGrid>
                <a:gridCol w="1244991">
                  <a:extLst>
                    <a:ext uri="{9D8B030D-6E8A-4147-A177-3AD203B41FA5}">
                      <a16:colId xmlns:a16="http://schemas.microsoft.com/office/drawing/2014/main" val="1819565362"/>
                    </a:ext>
                  </a:extLst>
                </a:gridCol>
                <a:gridCol w="5661792">
                  <a:extLst>
                    <a:ext uri="{9D8B030D-6E8A-4147-A177-3AD203B41FA5}">
                      <a16:colId xmlns:a16="http://schemas.microsoft.com/office/drawing/2014/main" val="3194928123"/>
                    </a:ext>
                  </a:extLst>
                </a:gridCol>
                <a:gridCol w="4066017">
                  <a:extLst>
                    <a:ext uri="{9D8B030D-6E8A-4147-A177-3AD203B41FA5}">
                      <a16:colId xmlns:a16="http://schemas.microsoft.com/office/drawing/2014/main" val="4144288521"/>
                    </a:ext>
                  </a:extLst>
                </a:gridCol>
              </a:tblGrid>
              <a:tr h="503141">
                <a:tc gridSpan="3">
                  <a:txBody>
                    <a:bodyPr/>
                    <a:lstStyle/>
                    <a:p>
                      <a:r>
                        <a:rPr lang="en-US" sz="2400"/>
                        <a:t>Champions Network</a:t>
                      </a:r>
                      <a:endParaRPr lang="en-GB" sz="240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1518789"/>
                  </a:ext>
                </a:extLst>
              </a:tr>
              <a:tr h="355158">
                <a:tc>
                  <a:txBody>
                    <a:bodyPr/>
                    <a:lstStyle/>
                    <a:p>
                      <a:r>
                        <a:rPr lang="en-US" b="1"/>
                        <a:t>When</a:t>
                      </a:r>
                      <a:r>
                        <a:rPr lang="en-US"/>
                        <a:t> </a:t>
                      </a:r>
                      <a:endParaRPr lang="en-GB"/>
                    </a:p>
                  </a:txBody>
                  <a:tcPr/>
                </a:tc>
                <a:tc>
                  <a:txBody>
                    <a:bodyPr/>
                    <a:lstStyle/>
                    <a:p>
                      <a:r>
                        <a:rPr lang="en-US" b="1"/>
                        <a:t>Key Focus</a:t>
                      </a:r>
                      <a:endParaRPr lang="en-GB" b="1"/>
                    </a:p>
                  </a:txBody>
                  <a:tcPr/>
                </a:tc>
                <a:tc>
                  <a:txBody>
                    <a:bodyPr/>
                    <a:lstStyle/>
                    <a:p>
                      <a:r>
                        <a:rPr lang="en-US" b="1"/>
                        <a:t>Action / Outcomes</a:t>
                      </a:r>
                      <a:endParaRPr lang="en-GB" b="1"/>
                    </a:p>
                  </a:txBody>
                  <a:tcPr/>
                </a:tc>
                <a:extLst>
                  <a:ext uri="{0D108BD9-81ED-4DB2-BD59-A6C34878D82A}">
                    <a16:rowId xmlns:a16="http://schemas.microsoft.com/office/drawing/2014/main" val="3144439464"/>
                  </a:ext>
                </a:extLst>
              </a:tr>
              <a:tr h="1344075">
                <a:tc>
                  <a:txBody>
                    <a:bodyPr/>
                    <a:lstStyle/>
                    <a:p>
                      <a:pPr marL="0" indent="0" algn="l" defTabSz="914400" rtl="0" eaLnBrk="1" latinLnBrk="0" hangingPunct="1">
                        <a:buFont typeface="Wingdings" panose="05000000000000000000" pitchFamily="2" charset="2"/>
                        <a:buNone/>
                      </a:pPr>
                      <a:r>
                        <a:rPr lang="en-US" sz="1200" b="0" kern="1200">
                          <a:solidFill>
                            <a:schemeClr val="dk1"/>
                          </a:solidFill>
                          <a:effectLst/>
                          <a:latin typeface="+mn-lt"/>
                          <a:ea typeface="+mn-ea"/>
                          <a:cs typeface="+mn-cs"/>
                        </a:rPr>
                        <a:t>Wednesday </a:t>
                      </a:r>
                      <a:br>
                        <a:rPr lang="en-US" sz="1200" b="0" kern="1200">
                          <a:solidFill>
                            <a:schemeClr val="dk1"/>
                          </a:solidFill>
                          <a:effectLst/>
                          <a:latin typeface="+mn-lt"/>
                          <a:ea typeface="+mn-ea"/>
                          <a:cs typeface="+mn-cs"/>
                        </a:rPr>
                      </a:br>
                      <a:r>
                        <a:rPr lang="en-US" sz="1200" b="0" kern="1200">
                          <a:solidFill>
                            <a:schemeClr val="dk1"/>
                          </a:solidFill>
                          <a:effectLst/>
                          <a:latin typeface="+mn-lt"/>
                          <a:ea typeface="+mn-ea"/>
                          <a:cs typeface="+mn-cs"/>
                        </a:rPr>
                        <a:t>11th December</a:t>
                      </a:r>
                      <a:endParaRPr lang="en-GB" sz="1200" b="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200">
                          <a:solidFill>
                            <a:schemeClr val="dk1"/>
                          </a:solidFill>
                          <a:effectLst/>
                          <a:latin typeface="+mn-lt"/>
                          <a:ea typeface="+mn-ea"/>
                          <a:cs typeface="+mn-cs"/>
                        </a:rPr>
                        <a:t>The focus of this session will be to create enthusiasm and generate healthy debate.  The Network will be tasked to gather a broad range of opinions and views for their Local Authorities in relation to potentially implementing Microsoft Copilot </a:t>
                      </a:r>
                      <a:endParaRPr lang="en-GB" sz="1200"/>
                    </a:p>
                  </a:txBody>
                  <a:tcPr/>
                </a:tc>
                <a:tc>
                  <a:txBody>
                    <a:bodyPr/>
                    <a:lstStyle/>
                    <a:p>
                      <a:pPr marL="0" marR="0" lvl="0" indent="0" algn="l" defTabSz="914400" rtl="0" eaLnBrk="1" fontAlgn="auto" latinLnBrk="0" hangingPunct="1">
                        <a:lnSpc>
                          <a:spcPct val="115000"/>
                        </a:lnSpc>
                        <a:spcBef>
                          <a:spcPts val="0"/>
                        </a:spcBef>
                        <a:spcAft>
                          <a:spcPts val="600"/>
                        </a:spcAft>
                        <a:buClrTx/>
                        <a:buSzTx/>
                        <a:buFont typeface="Wingdings" panose="05000000000000000000" pitchFamily="2" charset="2"/>
                        <a:buNone/>
                        <a:tabLst/>
                        <a:defRPr/>
                      </a:pPr>
                      <a:r>
                        <a:rPr lang="en-US" sz="1200" b="1" kern="1200">
                          <a:solidFill>
                            <a:schemeClr val="dk1"/>
                          </a:solidFill>
                          <a:effectLst/>
                          <a:latin typeface="+mn-lt"/>
                          <a:ea typeface="+mn-ea"/>
                          <a:cs typeface="+mn-cs"/>
                        </a:rPr>
                        <a:t>Briefing Pack which will include link to the survey </a:t>
                      </a:r>
                      <a:r>
                        <a:rPr lang="en-US" sz="1200" kern="1200">
                          <a:solidFill>
                            <a:schemeClr val="dk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kern="100">
                          <a:solidFill>
                            <a:schemeClr val="dk1"/>
                          </a:solidFill>
                          <a:latin typeface="+mn-lt"/>
                          <a:ea typeface="Aptos" panose="020B0004020202020204" pitchFamily="34" charset="0"/>
                          <a:cs typeface="+mn-cs"/>
                        </a:rPr>
                        <a:t>Awareness and understanding of digital tools</a:t>
                      </a:r>
                    </a:p>
                    <a:p>
                      <a:pPr marL="285750" lvl="0" indent="-285750" algn="l" defTabSz="914400" rtl="0" eaLnBrk="1" latinLnBrk="0" hangingPunct="1">
                        <a:lnSpc>
                          <a:spcPct val="100000"/>
                        </a:lnSpc>
                        <a:spcBef>
                          <a:spcPts val="0"/>
                        </a:spcBef>
                        <a:spcAft>
                          <a:spcPts val="0"/>
                        </a:spcAft>
                        <a:buFont typeface="Wingdings" panose="05000000000000000000" pitchFamily="2" charset="2"/>
                        <a:buChar char="v"/>
                      </a:pPr>
                      <a:r>
                        <a:rPr lang="en-GB" sz="1200" kern="100">
                          <a:solidFill>
                            <a:schemeClr val="dk1"/>
                          </a:solidFill>
                          <a:latin typeface="+mn-lt"/>
                          <a:ea typeface="Aptos" panose="020B0004020202020204" pitchFamily="34" charset="0"/>
                          <a:cs typeface="+mn-cs"/>
                        </a:rPr>
                        <a:t>Attitude / behaviours</a:t>
                      </a:r>
                    </a:p>
                    <a:p>
                      <a:pPr marL="285750" lvl="0" indent="-285750" algn="l" defTabSz="914400" rtl="0" eaLnBrk="1" latinLnBrk="0" hangingPunct="1">
                        <a:lnSpc>
                          <a:spcPct val="100000"/>
                        </a:lnSpc>
                        <a:spcBef>
                          <a:spcPts val="0"/>
                        </a:spcBef>
                        <a:spcAft>
                          <a:spcPts val="0"/>
                        </a:spcAft>
                        <a:buFont typeface="Wingdings" panose="05000000000000000000" pitchFamily="2" charset="2"/>
                        <a:buChar char="v"/>
                      </a:pPr>
                      <a:r>
                        <a:rPr lang="en-GB" sz="1200" kern="100">
                          <a:solidFill>
                            <a:schemeClr val="dk1"/>
                          </a:solidFill>
                          <a:latin typeface="+mn-lt"/>
                          <a:ea typeface="Aptos" panose="020B0004020202020204" pitchFamily="34" charset="0"/>
                          <a:cs typeface="+mn-cs"/>
                        </a:rPr>
                        <a:t>Implementing Change &amp; perceived challenges</a:t>
                      </a:r>
                    </a:p>
                    <a:p>
                      <a:pPr marL="285750" lvl="0" indent="-285750">
                        <a:lnSpc>
                          <a:spcPct val="100000"/>
                        </a:lnSpc>
                        <a:spcBef>
                          <a:spcPts val="0"/>
                        </a:spcBef>
                        <a:spcAft>
                          <a:spcPts val="600"/>
                        </a:spcAft>
                        <a:buFont typeface="Wingdings" panose="05000000000000000000" pitchFamily="2" charset="2"/>
                        <a:buChar char="v"/>
                      </a:pPr>
                      <a:r>
                        <a:rPr lang="en-GB" sz="1200" kern="100">
                          <a:ea typeface="Aptos" panose="020B0004020202020204" pitchFamily="34" charset="0"/>
                        </a:rPr>
                        <a:t>Training Needs</a:t>
                      </a:r>
                    </a:p>
                    <a:p>
                      <a:pPr marL="0" lvl="0" indent="0">
                        <a:lnSpc>
                          <a:spcPct val="100000"/>
                        </a:lnSpc>
                        <a:spcBef>
                          <a:spcPts val="0"/>
                        </a:spcBef>
                        <a:spcAft>
                          <a:spcPts val="800"/>
                        </a:spcAft>
                        <a:buFont typeface="Wingdings" panose="05000000000000000000" pitchFamily="2" charset="2"/>
                        <a:buNone/>
                      </a:pPr>
                      <a:r>
                        <a:rPr lang="en-GB" sz="1200" b="1" kern="100">
                          <a:solidFill>
                            <a:schemeClr val="dk1"/>
                          </a:solidFill>
                          <a:effectLst/>
                          <a:latin typeface="+mn-lt"/>
                          <a:ea typeface="+mn-ea"/>
                          <a:cs typeface="+mn-cs"/>
                        </a:rPr>
                        <a:t>Recruit practitioners to attend the Focus Group in January</a:t>
                      </a:r>
                      <a:endParaRPr lang="en-GB" sz="1200" b="1" kern="1200">
                        <a:solidFill>
                          <a:schemeClr val="dk1"/>
                        </a:solidFill>
                        <a:effectLst/>
                        <a:latin typeface="+mn-lt"/>
                        <a:ea typeface="+mn-ea"/>
                        <a:cs typeface="+mn-cs"/>
                      </a:endParaRPr>
                    </a:p>
                  </a:txBody>
                  <a:tcPr/>
                </a:tc>
                <a:extLst>
                  <a:ext uri="{0D108BD9-81ED-4DB2-BD59-A6C34878D82A}">
                    <a16:rowId xmlns:a16="http://schemas.microsoft.com/office/drawing/2014/main" val="4009803521"/>
                  </a:ext>
                </a:extLst>
              </a:tr>
              <a:tr h="1048711">
                <a:tc>
                  <a:txBody>
                    <a:bodyPr/>
                    <a:lstStyle/>
                    <a:p>
                      <a:pPr marL="0" indent="0" algn="l" defTabSz="914400" rtl="0" eaLnBrk="1" latinLnBrk="0" hangingPunct="1">
                        <a:buFont typeface="Wingdings" panose="05000000000000000000" pitchFamily="2" charset="2"/>
                        <a:buNone/>
                      </a:pPr>
                      <a:r>
                        <a:rPr lang="en-US" sz="1200" b="0" kern="1200">
                          <a:solidFill>
                            <a:schemeClr val="dk1"/>
                          </a:solidFill>
                          <a:effectLst/>
                          <a:latin typeface="+mn-lt"/>
                          <a:ea typeface="+mn-ea"/>
                          <a:cs typeface="+mn-cs"/>
                        </a:rPr>
                        <a:t>Wednesday 22nd January</a:t>
                      </a:r>
                      <a:endParaRPr lang="en-GB" sz="1200" b="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200">
                          <a:solidFill>
                            <a:schemeClr val="dk1"/>
                          </a:solidFill>
                          <a:effectLst/>
                          <a:latin typeface="+mn-lt"/>
                          <a:ea typeface="+mn-ea"/>
                          <a:cs typeface="+mn-cs"/>
                        </a:rPr>
                        <a:t>Bring back to the Network, the issues and challenges, share views and opinions and any concerns about the application of Copilot within social care assessment and care management processes.  The focus will be to listen and engage all viewpoints and ensuring a breadth of opinion from across the LAs and accurately being able to represent the views of key stakeholders.</a:t>
                      </a:r>
                    </a:p>
                  </a:txBody>
                  <a:tcPr/>
                </a:tc>
                <a:tc>
                  <a:txBody>
                    <a:bodyPr/>
                    <a:lstStyle/>
                    <a:p>
                      <a:pPr marL="171450" marR="0" lvl="0" indent="-171450" algn="l"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lang="en-US" sz="1200" b="1" kern="1200">
                          <a:solidFill>
                            <a:schemeClr val="dk1"/>
                          </a:solidFill>
                          <a:effectLst/>
                          <a:latin typeface="+mn-lt"/>
                          <a:ea typeface="+mn-ea"/>
                          <a:cs typeface="+mn-cs"/>
                        </a:rPr>
                        <a:t>Key themes emerging </a:t>
                      </a:r>
                      <a:r>
                        <a:rPr lang="en-US" sz="1200" kern="1200">
                          <a:solidFill>
                            <a:schemeClr val="dk1"/>
                          </a:solidFill>
                          <a:effectLst/>
                          <a:latin typeface="+mn-lt"/>
                          <a:ea typeface="+mn-ea"/>
                          <a:cs typeface="+mn-cs"/>
                        </a:rPr>
                        <a:t>from Local Authorities / Survey</a:t>
                      </a:r>
                      <a:endParaRPr lang="en-US" sz="1200" b="1" kern="1200">
                        <a:solidFill>
                          <a:schemeClr val="dk1"/>
                        </a:solidFill>
                        <a:effectLst/>
                        <a:latin typeface="+mn-lt"/>
                        <a:ea typeface="+mn-ea"/>
                        <a:cs typeface="+mn-cs"/>
                      </a:endParaRPr>
                    </a:p>
                    <a:p>
                      <a:pPr marL="171450" marR="0" lvl="0" indent="-171450" algn="l"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lang="en-US" sz="1200" b="1" kern="1200">
                          <a:solidFill>
                            <a:schemeClr val="dk1"/>
                          </a:solidFill>
                          <a:effectLst/>
                          <a:latin typeface="+mn-lt"/>
                          <a:ea typeface="+mn-ea"/>
                          <a:cs typeface="+mn-cs"/>
                        </a:rPr>
                        <a:t>Initially feedback from the Focus Groups &amp; Semi Structured Interviews</a:t>
                      </a:r>
                      <a:endParaRPr lang="en-GB" sz="1200" b="1" kern="1200">
                        <a:solidFill>
                          <a:schemeClr val="dk1"/>
                        </a:solidFill>
                        <a:effectLst/>
                        <a:latin typeface="+mn-lt"/>
                        <a:ea typeface="+mn-ea"/>
                        <a:cs typeface="+mn-cs"/>
                      </a:endParaRPr>
                    </a:p>
                  </a:txBody>
                  <a:tcPr/>
                </a:tc>
                <a:extLst>
                  <a:ext uri="{0D108BD9-81ED-4DB2-BD59-A6C34878D82A}">
                    <a16:rowId xmlns:a16="http://schemas.microsoft.com/office/drawing/2014/main" val="2211943792"/>
                  </a:ext>
                </a:extLst>
              </a:tr>
              <a:tr h="996598">
                <a:tc>
                  <a:txBody>
                    <a:bodyPr/>
                    <a:lstStyle/>
                    <a:p>
                      <a:pPr marL="0" indent="0" algn="l" defTabSz="914400" rtl="0" eaLnBrk="1" latinLnBrk="0" hangingPunct="1">
                        <a:buFont typeface="Wingdings" panose="05000000000000000000" pitchFamily="2" charset="2"/>
                        <a:buNone/>
                      </a:pPr>
                      <a:r>
                        <a:rPr lang="en-US" sz="1200" b="0" kern="1200">
                          <a:solidFill>
                            <a:schemeClr val="dk1"/>
                          </a:solidFill>
                          <a:effectLst/>
                          <a:latin typeface="+mn-lt"/>
                          <a:ea typeface="+mn-ea"/>
                          <a:cs typeface="+mn-cs"/>
                        </a:rPr>
                        <a:t>Wednesday </a:t>
                      </a:r>
                      <a:br>
                        <a:rPr lang="en-US" sz="1200" b="0" kern="1200">
                          <a:solidFill>
                            <a:schemeClr val="dk1"/>
                          </a:solidFill>
                          <a:effectLst/>
                          <a:latin typeface="+mn-lt"/>
                          <a:ea typeface="+mn-ea"/>
                          <a:cs typeface="+mn-cs"/>
                        </a:rPr>
                      </a:br>
                      <a:r>
                        <a:rPr lang="en-US" sz="1200" b="0" kern="1200">
                          <a:solidFill>
                            <a:schemeClr val="dk1"/>
                          </a:solidFill>
                          <a:effectLst/>
                          <a:latin typeface="+mn-lt"/>
                          <a:ea typeface="+mn-ea"/>
                          <a:cs typeface="+mn-cs"/>
                        </a:rPr>
                        <a:t>12th February</a:t>
                      </a:r>
                      <a:endParaRPr lang="en-GB" sz="1200" b="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200">
                          <a:solidFill>
                            <a:schemeClr val="dk1"/>
                          </a:solidFill>
                          <a:effectLst/>
                          <a:latin typeface="+mn-lt"/>
                          <a:ea typeface="+mn-ea"/>
                          <a:cs typeface="+mn-cs"/>
                        </a:rPr>
                        <a:t>This session will be to play back the viewpoints / concerns / issues and challenge heard during the earlier session and Stable IT will demonstrate how Microsoft Copilot can create a series of language prompts to enhance the social care assessment and care management process.</a:t>
                      </a:r>
                      <a:endParaRPr lang="en-GB" sz="1200"/>
                    </a:p>
                  </a:txBody>
                  <a:tcPr/>
                </a:tc>
                <a:tc>
                  <a:txBody>
                    <a:bodyPr/>
                    <a:lstStyle/>
                    <a:p>
                      <a:pPr marL="0" marR="0" lvl="0" indent="0" algn="l" defTabSz="914400" rtl="0" eaLnBrk="1" fontAlgn="auto" latinLnBrk="0" hangingPunct="1">
                        <a:lnSpc>
                          <a:spcPct val="115000"/>
                        </a:lnSpc>
                        <a:spcBef>
                          <a:spcPts val="0"/>
                        </a:spcBef>
                        <a:spcAft>
                          <a:spcPts val="600"/>
                        </a:spcAft>
                        <a:buClrTx/>
                        <a:buSzTx/>
                        <a:buFont typeface="Wingdings" panose="05000000000000000000" pitchFamily="2" charset="2"/>
                        <a:buNone/>
                        <a:tabLst/>
                        <a:defRPr/>
                      </a:pPr>
                      <a:r>
                        <a:rPr lang="en-US" sz="1200" kern="1200">
                          <a:solidFill>
                            <a:schemeClr val="dk1"/>
                          </a:solidFill>
                          <a:effectLst/>
                          <a:latin typeface="+mn-lt"/>
                          <a:ea typeface="+mn-ea"/>
                          <a:cs typeface="+mn-cs"/>
                        </a:rPr>
                        <a:t>Feedback from:</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200" b="1" kern="1200">
                          <a:solidFill>
                            <a:schemeClr val="dk1"/>
                          </a:solidFill>
                          <a:effectLst/>
                          <a:latin typeface="+mn-lt"/>
                          <a:ea typeface="+mn-ea"/>
                          <a:cs typeface="+mn-cs"/>
                        </a:rPr>
                        <a:t>Focus Groups and update on the development of the language prompts</a:t>
                      </a:r>
                    </a:p>
                    <a:p>
                      <a:pPr marL="171450" marR="0" lvl="0" indent="-171450" algn="l"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lang="en-US" sz="1200" b="1" kern="1200">
                          <a:solidFill>
                            <a:schemeClr val="dk1"/>
                          </a:solidFill>
                          <a:effectLst/>
                          <a:latin typeface="+mn-lt"/>
                          <a:ea typeface="+mn-ea"/>
                          <a:cs typeface="+mn-cs"/>
                        </a:rPr>
                        <a:t>Semi Structed Interviews</a:t>
                      </a:r>
                      <a:endParaRPr lang="en-GB" sz="1200" b="1" kern="1200">
                        <a:solidFill>
                          <a:schemeClr val="dk1"/>
                        </a:solidFill>
                        <a:effectLst/>
                        <a:latin typeface="+mn-lt"/>
                        <a:ea typeface="+mn-ea"/>
                        <a:cs typeface="+mn-cs"/>
                      </a:endParaRPr>
                    </a:p>
                  </a:txBody>
                  <a:tcPr/>
                </a:tc>
                <a:extLst>
                  <a:ext uri="{0D108BD9-81ED-4DB2-BD59-A6C34878D82A}">
                    <a16:rowId xmlns:a16="http://schemas.microsoft.com/office/drawing/2014/main" val="3820642835"/>
                  </a:ext>
                </a:extLst>
              </a:tr>
              <a:tr h="828254">
                <a:tc>
                  <a:txBody>
                    <a:bodyPr/>
                    <a:lstStyle/>
                    <a:p>
                      <a:pPr marL="0" indent="0" algn="l" defTabSz="914400" rtl="0" eaLnBrk="1" latinLnBrk="0" hangingPunct="1">
                        <a:buFont typeface="Wingdings" panose="05000000000000000000" pitchFamily="2" charset="2"/>
                        <a:buNone/>
                      </a:pPr>
                      <a:r>
                        <a:rPr lang="en-US" sz="1200" b="0" kern="1200">
                          <a:solidFill>
                            <a:schemeClr val="dk1"/>
                          </a:solidFill>
                          <a:effectLst/>
                          <a:latin typeface="+mn-lt"/>
                          <a:ea typeface="+mn-ea"/>
                          <a:cs typeface="+mn-cs"/>
                        </a:rPr>
                        <a:t>Wednesday </a:t>
                      </a:r>
                      <a:br>
                        <a:rPr lang="en-US" sz="1200" b="0" kern="1200">
                          <a:solidFill>
                            <a:schemeClr val="dk1"/>
                          </a:solidFill>
                          <a:effectLst/>
                          <a:latin typeface="+mn-lt"/>
                          <a:ea typeface="+mn-ea"/>
                          <a:cs typeface="+mn-cs"/>
                        </a:rPr>
                      </a:br>
                      <a:r>
                        <a:rPr lang="en-US" sz="1200" b="0" kern="1200">
                          <a:solidFill>
                            <a:schemeClr val="dk1"/>
                          </a:solidFill>
                          <a:effectLst/>
                          <a:latin typeface="+mn-lt"/>
                          <a:ea typeface="+mn-ea"/>
                          <a:cs typeface="+mn-cs"/>
                        </a:rPr>
                        <a:t>12th March</a:t>
                      </a:r>
                      <a:endParaRPr lang="en-GB" sz="1200" b="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200">
                          <a:solidFill>
                            <a:schemeClr val="dk1"/>
                          </a:solidFill>
                          <a:effectLst/>
                          <a:latin typeface="+mn-lt"/>
                          <a:ea typeface="+mn-ea"/>
                          <a:cs typeface="+mn-cs"/>
                        </a:rPr>
                        <a:t>This session will be reflecting on the role of the Champions Network, bringing together any key themes identified previous and sharing the high level recommendations in relation to the workforce readiness [language prompts, skills / training / roles]</a:t>
                      </a:r>
                      <a:endParaRPr lang="en-GB" sz="1200"/>
                    </a:p>
                  </a:txBody>
                  <a:tcPr/>
                </a:tc>
                <a:tc>
                  <a:txBody>
                    <a:bodyPr/>
                    <a:lstStyle/>
                    <a:p>
                      <a:r>
                        <a:rPr lang="en-US" sz="1200" kern="1200">
                          <a:solidFill>
                            <a:schemeClr val="dk1"/>
                          </a:solidFill>
                          <a:effectLst/>
                          <a:latin typeface="+mn-lt"/>
                          <a:ea typeface="+mn-ea"/>
                          <a:cs typeface="+mn-cs"/>
                        </a:rPr>
                        <a:t>Bringing together </a:t>
                      </a:r>
                      <a:r>
                        <a:rPr lang="en-US" sz="1200" b="1" kern="1200">
                          <a:solidFill>
                            <a:schemeClr val="dk1"/>
                          </a:solidFill>
                          <a:effectLst/>
                          <a:latin typeface="+mn-lt"/>
                          <a:ea typeface="+mn-ea"/>
                          <a:cs typeface="+mn-cs"/>
                        </a:rPr>
                        <a:t>key themes and sharing high level recommendations </a:t>
                      </a:r>
                      <a:endParaRPr lang="en-GB" sz="1200" b="1" kern="1200">
                        <a:solidFill>
                          <a:schemeClr val="dk1"/>
                        </a:solidFill>
                        <a:effectLst/>
                        <a:latin typeface="+mn-lt"/>
                        <a:ea typeface="+mn-ea"/>
                        <a:cs typeface="+mn-cs"/>
                      </a:endParaRPr>
                    </a:p>
                  </a:txBody>
                  <a:tcPr/>
                </a:tc>
                <a:extLst>
                  <a:ext uri="{0D108BD9-81ED-4DB2-BD59-A6C34878D82A}">
                    <a16:rowId xmlns:a16="http://schemas.microsoft.com/office/drawing/2014/main" val="2119691751"/>
                  </a:ext>
                </a:extLst>
              </a:tr>
            </a:tbl>
          </a:graphicData>
        </a:graphic>
      </p:graphicFrame>
      <p:pic>
        <p:nvPicPr>
          <p:cNvPr id="4" name="Picture 3">
            <a:extLst>
              <a:ext uri="{FF2B5EF4-FFF2-40B4-BE49-F238E27FC236}">
                <a16:creationId xmlns:a16="http://schemas.microsoft.com/office/drawing/2014/main" id="{51AB206B-1AE3-0ADF-D06F-CDB07BDAB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Tree>
    <p:extLst>
      <p:ext uri="{BB962C8B-B14F-4D97-AF65-F5344CB8AC3E}">
        <p14:creationId xmlns:p14="http://schemas.microsoft.com/office/powerpoint/2010/main" val="40662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022A6-D014-4276-8D64-4B8B8FF7DA1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DBFAD4E-5FAA-7712-E6E3-5FEDFBECBB4E}"/>
              </a:ext>
            </a:extLst>
          </p:cNvPr>
          <p:cNvSpPr>
            <a:spLocks noGrp="1"/>
          </p:cNvSpPr>
          <p:nvPr>
            <p:ph type="title"/>
          </p:nvPr>
        </p:nvSpPr>
        <p:spPr>
          <a:xfrm>
            <a:off x="609600" y="407545"/>
            <a:ext cx="10972800" cy="641367"/>
          </a:xfrm>
        </p:spPr>
        <p:txBody>
          <a:bodyPr>
            <a:normAutofit fontScale="90000"/>
          </a:bodyPr>
          <a:lstStyle/>
          <a:p>
            <a:r>
              <a:rPr lang="en-US" sz="3600" b="1">
                <a:solidFill>
                  <a:srgbClr val="109949"/>
                </a:solidFill>
              </a:rPr>
              <a:t>How </a:t>
            </a:r>
            <a:r>
              <a:rPr lang="en-US">
                <a:solidFill>
                  <a:srgbClr val="109949"/>
                </a:solidFill>
              </a:rPr>
              <a:t>we will do this </a:t>
            </a:r>
            <a:r>
              <a:rPr lang="en-US" sz="2200" i="1">
                <a:solidFill>
                  <a:srgbClr val="109949"/>
                </a:solidFill>
              </a:rPr>
              <a:t>[amended version – 18</a:t>
            </a:r>
            <a:r>
              <a:rPr lang="en-US" sz="2200" i="1" baseline="30000">
                <a:solidFill>
                  <a:srgbClr val="109949"/>
                </a:solidFill>
              </a:rPr>
              <a:t>th</a:t>
            </a:r>
            <a:r>
              <a:rPr lang="en-US" sz="2200" i="1">
                <a:solidFill>
                  <a:srgbClr val="109949"/>
                </a:solidFill>
              </a:rPr>
              <a:t> December]  </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3666DA9B-6481-5CB4-BFDD-DBF182CB611E}"/>
              </a:ext>
            </a:extLst>
          </p:cNvPr>
          <p:cNvSpPr>
            <a:spLocks noGrp="1"/>
          </p:cNvSpPr>
          <p:nvPr>
            <p:ph idx="1"/>
          </p:nvPr>
        </p:nvSpPr>
        <p:spPr>
          <a:xfrm>
            <a:off x="609600" y="1573162"/>
            <a:ext cx="10972800" cy="5000712"/>
          </a:xfrm>
        </p:spPr>
        <p:txBody>
          <a:bodyPr lIns="0" tIns="0" rIns="0" bIns="0">
            <a:normAutofit/>
          </a:bodyPr>
          <a:lstStyle/>
          <a:p>
            <a:pPr marL="400050"/>
            <a:endParaRPr lang="en-GB" sz="2400"/>
          </a:p>
          <a:p>
            <a:pPr marL="400050"/>
            <a:endParaRPr lang="en-GB" sz="2400">
              <a:solidFill>
                <a:schemeClr val="tx1"/>
              </a:solidFill>
              <a:cs typeface="Calibri"/>
            </a:endParaRPr>
          </a:p>
          <a:p>
            <a:pPr marL="57150" indent="0">
              <a:lnSpc>
                <a:spcPts val="2800"/>
              </a:lnSpc>
              <a:spcBef>
                <a:spcPts val="0"/>
              </a:spcBef>
              <a:spcAft>
                <a:spcPts val="1800"/>
              </a:spcAft>
              <a:buNone/>
            </a:pPr>
            <a:endParaRPr lang="en-GB" sz="2000"/>
          </a:p>
        </p:txBody>
      </p:sp>
      <p:sp>
        <p:nvSpPr>
          <p:cNvPr id="5" name="Slide Number Placeholder 5">
            <a:extLst>
              <a:ext uri="{FF2B5EF4-FFF2-40B4-BE49-F238E27FC236}">
                <a16:creationId xmlns:a16="http://schemas.microsoft.com/office/drawing/2014/main" id="{E41AC28F-2805-0732-9970-6F2DB64F5ACD}"/>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A10D7B30-B1FE-0189-23DE-3C931B871CAA}"/>
              </a:ext>
            </a:extLst>
          </p:cNvPr>
          <p:cNvGraphicFramePr>
            <a:graphicFrameLocks noGrp="1"/>
          </p:cNvGraphicFramePr>
          <p:nvPr/>
        </p:nvGraphicFramePr>
        <p:xfrm>
          <a:off x="609600" y="939104"/>
          <a:ext cx="10972799" cy="4754880"/>
        </p:xfrm>
        <a:graphic>
          <a:graphicData uri="http://schemas.openxmlformats.org/drawingml/2006/table">
            <a:tbl>
              <a:tblPr firstRow="1" bandRow="1">
                <a:tableStyleId>{5C22544A-7EE6-4342-B048-85BDC9FD1C3A}</a:tableStyleId>
              </a:tblPr>
              <a:tblGrid>
                <a:gridCol w="1494059">
                  <a:extLst>
                    <a:ext uri="{9D8B030D-6E8A-4147-A177-3AD203B41FA5}">
                      <a16:colId xmlns:a16="http://schemas.microsoft.com/office/drawing/2014/main" val="1819565362"/>
                    </a:ext>
                  </a:extLst>
                </a:gridCol>
                <a:gridCol w="6710738">
                  <a:extLst>
                    <a:ext uri="{9D8B030D-6E8A-4147-A177-3AD203B41FA5}">
                      <a16:colId xmlns:a16="http://schemas.microsoft.com/office/drawing/2014/main" val="3194928123"/>
                    </a:ext>
                  </a:extLst>
                </a:gridCol>
                <a:gridCol w="2768002">
                  <a:extLst>
                    <a:ext uri="{9D8B030D-6E8A-4147-A177-3AD203B41FA5}">
                      <a16:colId xmlns:a16="http://schemas.microsoft.com/office/drawing/2014/main" val="4144288521"/>
                    </a:ext>
                  </a:extLst>
                </a:gridCol>
              </a:tblGrid>
              <a:tr h="4535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Focus Groups with practitioners / front line staff</a:t>
                      </a:r>
                      <a:endParaRPr lang="en-GB" sz="240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1518789"/>
                  </a:ext>
                </a:extLst>
              </a:tr>
              <a:tr h="362830">
                <a:tc>
                  <a:txBody>
                    <a:bodyPr/>
                    <a:lstStyle/>
                    <a:p>
                      <a:r>
                        <a:rPr lang="en-US" b="1"/>
                        <a:t>When</a:t>
                      </a:r>
                      <a:r>
                        <a:rPr lang="en-US"/>
                        <a:t> </a:t>
                      </a:r>
                      <a:endParaRPr lang="en-GB"/>
                    </a:p>
                  </a:txBody>
                  <a:tcPr>
                    <a:solidFill>
                      <a:schemeClr val="accent1">
                        <a:lumMod val="40000"/>
                        <a:lumOff val="60000"/>
                      </a:schemeClr>
                    </a:solidFill>
                  </a:tcPr>
                </a:tc>
                <a:tc>
                  <a:txBody>
                    <a:bodyPr/>
                    <a:lstStyle/>
                    <a:p>
                      <a:r>
                        <a:rPr lang="en-US" b="1"/>
                        <a:t>Key Focus</a:t>
                      </a:r>
                      <a:endParaRPr lang="en-GB" sz="1200" b="0" i="1"/>
                    </a:p>
                  </a:txBody>
                  <a:tcPr>
                    <a:solidFill>
                      <a:schemeClr val="accent1">
                        <a:lumMod val="40000"/>
                        <a:lumOff val="60000"/>
                      </a:schemeClr>
                    </a:solidFill>
                  </a:tcPr>
                </a:tc>
                <a:tc>
                  <a:txBody>
                    <a:bodyPr/>
                    <a:lstStyle/>
                    <a:p>
                      <a:r>
                        <a:rPr lang="en-US" b="1"/>
                        <a:t>Key areas covered:</a:t>
                      </a:r>
                      <a:endParaRPr lang="en-GB" b="1"/>
                    </a:p>
                  </a:txBody>
                  <a:tcPr>
                    <a:solidFill>
                      <a:schemeClr val="accent1">
                        <a:lumMod val="40000"/>
                        <a:lumOff val="60000"/>
                      </a:schemeClr>
                    </a:solidFill>
                  </a:tcPr>
                </a:tc>
                <a:extLst>
                  <a:ext uri="{0D108BD9-81ED-4DB2-BD59-A6C34878D82A}">
                    <a16:rowId xmlns:a16="http://schemas.microsoft.com/office/drawing/2014/main" val="3144439464"/>
                  </a:ext>
                </a:extLst>
              </a:tr>
              <a:tr h="73914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kern="120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kern="1200">
                          <a:solidFill>
                            <a:schemeClr val="dk1"/>
                          </a:solidFill>
                          <a:latin typeface="+mn-lt"/>
                          <a:ea typeface="+mn-ea"/>
                          <a:cs typeface="+mn-cs"/>
                        </a:rPr>
                        <a:t>S</a:t>
                      </a:r>
                      <a:r>
                        <a:rPr lang="en-GB" sz="1200" b="1" kern="1200">
                          <a:solidFill>
                            <a:schemeClr val="dk1"/>
                          </a:solidFill>
                          <a:latin typeface="+mn-lt"/>
                          <a:ea typeface="+mn-ea"/>
                          <a:cs typeface="+mn-cs"/>
                        </a:rPr>
                        <a:t>ession 1 </a:t>
                      </a:r>
                      <a:r>
                        <a:rPr lang="en-GB" sz="1200" b="0" kern="1200">
                          <a:solidFill>
                            <a:schemeClr val="dk1"/>
                          </a:solidFill>
                          <a:latin typeface="+mn-lt"/>
                          <a:ea typeface="+mn-ea"/>
                          <a:cs typeface="+mn-cs"/>
                        </a:rPr>
                        <a:t>– 13th Jan 2:30pm – 3:30pm</a:t>
                      </a:r>
                      <a:br>
                        <a:rPr lang="en-GB" sz="1200" b="0" kern="1200">
                          <a:solidFill>
                            <a:schemeClr val="dk1"/>
                          </a:solidFill>
                          <a:latin typeface="+mn-lt"/>
                          <a:ea typeface="+mn-ea"/>
                          <a:cs typeface="+mn-cs"/>
                        </a:rPr>
                      </a:br>
                      <a:r>
                        <a:rPr lang="en-GB" sz="1200" b="0" kern="1200">
                          <a:solidFill>
                            <a:schemeClr val="dk1"/>
                          </a:solidFill>
                          <a:latin typeface="+mn-lt"/>
                          <a:ea typeface="+mn-ea"/>
                          <a:cs typeface="+mn-cs"/>
                        </a:rPr>
                        <a:t>  </a:t>
                      </a:r>
                      <a:br>
                        <a:rPr lang="en-GB" sz="1200" b="0" kern="1200">
                          <a:solidFill>
                            <a:schemeClr val="dk1"/>
                          </a:solidFill>
                          <a:latin typeface="+mn-lt"/>
                          <a:ea typeface="+mn-ea"/>
                          <a:cs typeface="+mn-cs"/>
                        </a:rPr>
                      </a:br>
                      <a:r>
                        <a:rPr lang="en-GB" sz="1200" b="1" kern="1200">
                          <a:solidFill>
                            <a:schemeClr val="dk1"/>
                          </a:solidFill>
                          <a:latin typeface="+mn-lt"/>
                          <a:ea typeface="+mn-ea"/>
                          <a:cs typeface="+mn-cs"/>
                        </a:rPr>
                        <a:t>Session 2 </a:t>
                      </a:r>
                      <a:r>
                        <a:rPr lang="en-GB" sz="1200" b="0" kern="1200">
                          <a:solidFill>
                            <a:schemeClr val="dk1"/>
                          </a:solidFill>
                          <a:latin typeface="+mn-lt"/>
                          <a:ea typeface="+mn-ea"/>
                          <a:cs typeface="+mn-cs"/>
                        </a:rPr>
                        <a:t>- 17</a:t>
                      </a:r>
                      <a:r>
                        <a:rPr lang="en-GB" sz="1200" b="0" kern="1200" baseline="30000">
                          <a:solidFill>
                            <a:schemeClr val="dk1"/>
                          </a:solidFill>
                          <a:latin typeface="+mn-lt"/>
                          <a:ea typeface="+mn-ea"/>
                          <a:cs typeface="+mn-cs"/>
                        </a:rPr>
                        <a:t>th</a:t>
                      </a:r>
                      <a:r>
                        <a:rPr lang="en-GB" sz="1200" b="0" kern="1200">
                          <a:solidFill>
                            <a:schemeClr val="dk1"/>
                          </a:solidFill>
                          <a:latin typeface="+mn-lt"/>
                          <a:ea typeface="+mn-ea"/>
                          <a:cs typeface="+mn-cs"/>
                        </a:rPr>
                        <a:t> Jan at 1.30pm – 2.30pm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kern="120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US" sz="1400" b="1"/>
                        <a:t>Focus Group 1 - First point of Contact </a:t>
                      </a:r>
                      <a:r>
                        <a:rPr lang="en-US" sz="1200" b="0" i="1" kern="1200">
                          <a:solidFill>
                            <a:schemeClr val="dk1"/>
                          </a:solidFill>
                          <a:latin typeface="+mn-lt"/>
                          <a:ea typeface="+mn-ea"/>
                          <a:cs typeface="+mn-cs"/>
                        </a:rPr>
                        <a:t>[Ideally 2 practitioners per Focus Group]</a:t>
                      </a:r>
                      <a:br>
                        <a:rPr lang="en-US" sz="1200" b="0" i="1" kern="1200">
                          <a:solidFill>
                            <a:schemeClr val="dk1"/>
                          </a:solidFill>
                          <a:latin typeface="+mn-lt"/>
                          <a:ea typeface="+mn-ea"/>
                          <a:cs typeface="+mn-cs"/>
                        </a:rPr>
                      </a:br>
                      <a:r>
                        <a:rPr lang="en-US" sz="1400" b="1"/>
                        <a:t>Session 1 - </a:t>
                      </a:r>
                      <a:r>
                        <a:rPr lang="en-US" sz="1200" b="0"/>
                        <a:t>Active listening to the views of practitioners with roles as the first point of contact, considering the practicalities of using Copilot on a day-to-day basis.</a:t>
                      </a:r>
                      <a:br>
                        <a:rPr lang="en-US" sz="1200" b="0"/>
                      </a:br>
                      <a:r>
                        <a:rPr lang="en-US" sz="1400" b="1" kern="1200">
                          <a:solidFill>
                            <a:schemeClr val="dk1"/>
                          </a:solidFill>
                          <a:latin typeface="+mn-lt"/>
                          <a:ea typeface="+mn-ea"/>
                          <a:cs typeface="+mn-cs"/>
                        </a:rPr>
                        <a:t>Session 2 </a:t>
                      </a:r>
                      <a:r>
                        <a:rPr lang="en-US" sz="1200" b="0"/>
                        <a:t>- </a:t>
                      </a:r>
                      <a:r>
                        <a:rPr lang="en-US" sz="1200" b="0" kern="1200">
                          <a:solidFill>
                            <a:schemeClr val="dk1"/>
                          </a:solidFill>
                          <a:latin typeface="+mn-lt"/>
                          <a:ea typeface="+mn-ea"/>
                          <a:cs typeface="+mn-cs"/>
                        </a:rPr>
                        <a:t>Feedback Session – How Copilot can help you</a:t>
                      </a:r>
                      <a:endParaRPr lang="en-US"/>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15000"/>
                        </a:lnSpc>
                        <a:spcBef>
                          <a:spcPts val="0"/>
                        </a:spcBef>
                        <a:spcAft>
                          <a:spcPts val="600"/>
                        </a:spcAft>
                        <a:buClrTx/>
                        <a:buSzTx/>
                        <a:buFont typeface="Wingdings" panose="05000000000000000000" pitchFamily="2" charset="2"/>
                        <a:buChar char="v"/>
                        <a:tabLst/>
                        <a:defRPr/>
                      </a:pPr>
                      <a:r>
                        <a:rPr lang="en-GB" sz="1200" kern="100">
                          <a:solidFill>
                            <a:schemeClr val="dk1"/>
                          </a:solidFill>
                          <a:latin typeface="+mn-lt"/>
                          <a:ea typeface="Aptos" panose="020B0004020202020204" pitchFamily="34" charset="0"/>
                          <a:cs typeface="+mn-cs"/>
                        </a:rPr>
                        <a:t>Processes / workflow / systems</a:t>
                      </a:r>
                    </a:p>
                    <a:p>
                      <a:pPr marL="285750" marR="0" lvl="0" indent="-285750" algn="l" defTabSz="914400" rtl="0" eaLnBrk="1" fontAlgn="auto" latinLnBrk="0" hangingPunct="1">
                        <a:lnSpc>
                          <a:spcPct val="115000"/>
                        </a:lnSpc>
                        <a:spcBef>
                          <a:spcPts val="0"/>
                        </a:spcBef>
                        <a:spcAft>
                          <a:spcPts val="600"/>
                        </a:spcAft>
                        <a:buClrTx/>
                        <a:buSzTx/>
                        <a:buFont typeface="Wingdings" panose="05000000000000000000" pitchFamily="2" charset="2"/>
                        <a:buChar char="v"/>
                        <a:tabLst/>
                        <a:defRPr/>
                      </a:pPr>
                      <a:r>
                        <a:rPr lang="en-GB" sz="1200" kern="100">
                          <a:solidFill>
                            <a:schemeClr val="dk1"/>
                          </a:solidFill>
                          <a:latin typeface="+mn-lt"/>
                          <a:ea typeface="Aptos" panose="020B0004020202020204" pitchFamily="34" charset="0"/>
                          <a:cs typeface="+mn-cs"/>
                        </a:rPr>
                        <a:t>Development of Language Prompts</a:t>
                      </a:r>
                      <a:endParaRPr lang="en-GB" sz="1200" kern="100">
                        <a:ea typeface="Aptos" panose="020B00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009803521"/>
                  </a:ext>
                </a:extLst>
              </a:tr>
              <a:tr h="456479">
                <a:tc>
                  <a:txBody>
                    <a:bodyPr/>
                    <a:lstStyle/>
                    <a:p>
                      <a:pPr marL="0" indent="0" algn="l" defTabSz="914400" rtl="0" eaLnBrk="1" latinLnBrk="0" hangingPunct="1">
                        <a:buFont typeface="Wingdings" panose="05000000000000000000" pitchFamily="2" charset="2"/>
                        <a:buNone/>
                      </a:pPr>
                      <a:endParaRPr lang="en-US" sz="1200" b="0" kern="1200">
                        <a:solidFill>
                          <a:schemeClr val="dk1"/>
                        </a:solidFill>
                        <a:effectLst/>
                        <a:latin typeface="+mn-lt"/>
                        <a:ea typeface="+mn-ea"/>
                        <a:cs typeface="+mn-cs"/>
                      </a:endParaRPr>
                    </a:p>
                    <a:p>
                      <a:pPr marL="0" indent="0" algn="l" defTabSz="914400" rtl="0" eaLnBrk="1" latinLnBrk="0" hangingPunct="1">
                        <a:buFont typeface="Wingdings" panose="05000000000000000000" pitchFamily="2" charset="2"/>
                        <a:buNone/>
                      </a:pPr>
                      <a:r>
                        <a:rPr lang="en-GB" sz="1200" b="1" kern="1200">
                          <a:solidFill>
                            <a:schemeClr val="dk1"/>
                          </a:solidFill>
                          <a:latin typeface="+mn-lt"/>
                          <a:ea typeface="+mn-ea"/>
                          <a:cs typeface="+mn-cs"/>
                        </a:rPr>
                        <a:t>Session 1 </a:t>
                      </a:r>
                      <a:r>
                        <a:rPr lang="en-GB" sz="1200" b="0" kern="1200">
                          <a:solidFill>
                            <a:schemeClr val="dk1"/>
                          </a:solidFill>
                          <a:latin typeface="+mn-lt"/>
                          <a:ea typeface="+mn-ea"/>
                          <a:cs typeface="+mn-cs"/>
                        </a:rPr>
                        <a:t>– 14th Jan 12:00 – 1:00 pm</a:t>
                      </a:r>
                      <a:br>
                        <a:rPr lang="en-GB" sz="1200" b="0" kern="1200">
                          <a:solidFill>
                            <a:schemeClr val="dk1"/>
                          </a:solidFill>
                          <a:latin typeface="+mn-lt"/>
                          <a:ea typeface="+mn-ea"/>
                          <a:cs typeface="+mn-cs"/>
                        </a:rPr>
                      </a:br>
                      <a:r>
                        <a:rPr lang="en-GB" sz="1200" b="0" kern="1200">
                          <a:solidFill>
                            <a:schemeClr val="dk1"/>
                          </a:solidFill>
                          <a:latin typeface="+mn-lt"/>
                          <a:ea typeface="+mn-ea"/>
                          <a:cs typeface="+mn-cs"/>
                        </a:rPr>
                        <a:t>  </a:t>
                      </a:r>
                      <a:br>
                        <a:rPr lang="en-GB" sz="1200" b="0" kern="1200">
                          <a:solidFill>
                            <a:schemeClr val="dk1"/>
                          </a:solidFill>
                          <a:latin typeface="+mn-lt"/>
                          <a:ea typeface="+mn-ea"/>
                          <a:cs typeface="+mn-cs"/>
                        </a:rPr>
                      </a:br>
                      <a:r>
                        <a:rPr lang="en-GB" sz="1200" b="1" kern="1200">
                          <a:solidFill>
                            <a:schemeClr val="dk1"/>
                          </a:solidFill>
                          <a:latin typeface="+mn-lt"/>
                          <a:ea typeface="+mn-ea"/>
                          <a:cs typeface="+mn-cs"/>
                        </a:rPr>
                        <a:t>Session 2 </a:t>
                      </a:r>
                      <a:r>
                        <a:rPr lang="en-GB" sz="1200" b="0" kern="1200">
                          <a:solidFill>
                            <a:schemeClr val="dk1"/>
                          </a:solidFill>
                          <a:latin typeface="+mn-lt"/>
                          <a:ea typeface="+mn-ea"/>
                          <a:cs typeface="+mn-cs"/>
                        </a:rPr>
                        <a:t>- 20</a:t>
                      </a:r>
                      <a:r>
                        <a:rPr lang="en-GB" sz="1200" b="0" kern="1200" baseline="30000">
                          <a:solidFill>
                            <a:schemeClr val="dk1"/>
                          </a:solidFill>
                          <a:latin typeface="+mn-lt"/>
                          <a:ea typeface="+mn-ea"/>
                          <a:cs typeface="+mn-cs"/>
                        </a:rPr>
                        <a:t>th</a:t>
                      </a:r>
                      <a:r>
                        <a:rPr lang="en-GB" sz="1200" b="0" kern="1200">
                          <a:solidFill>
                            <a:schemeClr val="dk1"/>
                          </a:solidFill>
                          <a:latin typeface="+mn-lt"/>
                          <a:ea typeface="+mn-ea"/>
                          <a:cs typeface="+mn-cs"/>
                        </a:rPr>
                        <a:t> Jan at 12 – 1:00 pm</a:t>
                      </a:r>
                      <a:br>
                        <a:rPr lang="en-GB" sz="1200" b="0" kern="1200">
                          <a:solidFill>
                            <a:schemeClr val="dk1"/>
                          </a:solidFill>
                          <a:latin typeface="+mn-lt"/>
                          <a:ea typeface="+mn-ea"/>
                          <a:cs typeface="+mn-cs"/>
                        </a:rPr>
                      </a:br>
                      <a:endParaRPr lang="en-GB" sz="1200" b="0" kern="1200">
                        <a:solidFill>
                          <a:schemeClr val="dk1"/>
                        </a:solidFill>
                        <a:effectLst/>
                        <a:latin typeface="+mn-lt"/>
                        <a:ea typeface="+mn-ea"/>
                        <a:cs typeface="+mn-cs"/>
                      </a:endParaRPr>
                    </a:p>
                  </a:txBody>
                  <a:tcPr>
                    <a:solidFill>
                      <a:schemeClr val="accent1">
                        <a:lumMod val="40000"/>
                        <a:lumOff val="60000"/>
                      </a:schemeClr>
                    </a:solidFill>
                  </a:tcPr>
                </a:tc>
                <a:tc>
                  <a:txBody>
                    <a:bodyPr/>
                    <a:lstStyle/>
                    <a:p>
                      <a:pPr marL="0" marR="0" lvl="0" indent="0" algn="l" rtl="0" eaLnBrk="1" fontAlgn="auto" latinLnBrk="0" hangingPunct="1">
                        <a:lnSpc>
                          <a:spcPct val="115000"/>
                        </a:lnSpc>
                        <a:spcBef>
                          <a:spcPts val="0"/>
                        </a:spcBef>
                        <a:spcAft>
                          <a:spcPts val="800"/>
                        </a:spcAft>
                        <a:buClrTx/>
                        <a:buSzTx/>
                        <a:buFont typeface="Wingdings" panose="05000000000000000000" pitchFamily="2" charset="2"/>
                        <a:buNone/>
                      </a:pPr>
                      <a:r>
                        <a:rPr lang="en-US" sz="1400" b="1" kern="1200">
                          <a:solidFill>
                            <a:schemeClr val="dk1"/>
                          </a:solidFill>
                          <a:latin typeface="+mn-lt"/>
                          <a:ea typeface="+mn-ea"/>
                          <a:cs typeface="+mn-cs"/>
                        </a:rPr>
                        <a:t>Focus Group 2 - Carrying out statutory assessment </a:t>
                      </a:r>
                      <a:r>
                        <a:rPr lang="en-US" sz="1200" b="0" i="1" kern="1200">
                          <a:solidFill>
                            <a:schemeClr val="dk1"/>
                          </a:solidFill>
                          <a:latin typeface="+mn-lt"/>
                          <a:ea typeface="+mn-ea"/>
                          <a:cs typeface="+mn-cs"/>
                        </a:rPr>
                        <a:t>[Ideally 2 practitioners per Focus Group]</a:t>
                      </a:r>
                      <a:br>
                        <a:rPr lang="en-US" sz="1200" b="0" i="1" kern="1200">
                          <a:solidFill>
                            <a:schemeClr val="dk1"/>
                          </a:solidFill>
                          <a:latin typeface="+mn-lt"/>
                          <a:ea typeface="+mn-ea"/>
                          <a:cs typeface="+mn-cs"/>
                        </a:rPr>
                      </a:br>
                      <a:r>
                        <a:rPr lang="en-US" sz="1400" b="1" kern="1200">
                          <a:solidFill>
                            <a:schemeClr val="dk1"/>
                          </a:solidFill>
                          <a:latin typeface="+mn-lt"/>
                          <a:ea typeface="+mn-ea"/>
                          <a:cs typeface="+mn-cs"/>
                        </a:rPr>
                        <a:t>Session 1 - </a:t>
                      </a:r>
                      <a:r>
                        <a:rPr lang="en-US" sz="1200" b="0" kern="1200">
                          <a:solidFill>
                            <a:schemeClr val="dk1"/>
                          </a:solidFill>
                          <a:latin typeface="+mn-lt"/>
                          <a:ea typeface="+mn-ea"/>
                          <a:cs typeface="+mn-cs"/>
                        </a:rPr>
                        <a:t>Active listening to the views of practitioners undertaking assessments for care and support and an exploration of how Copilot could assist in this process. </a:t>
                      </a:r>
                      <a:br>
                        <a:rPr lang="en-US" sz="1200" b="0" kern="1200">
                          <a:solidFill>
                            <a:schemeClr val="dk1"/>
                          </a:solidFill>
                          <a:latin typeface="+mn-lt"/>
                          <a:ea typeface="+mn-ea"/>
                          <a:cs typeface="+mn-cs"/>
                        </a:rPr>
                      </a:br>
                      <a:r>
                        <a:rPr lang="en-US" sz="1400" b="1" kern="1200">
                          <a:solidFill>
                            <a:schemeClr val="dk1"/>
                          </a:solidFill>
                          <a:latin typeface="+mn-lt"/>
                          <a:ea typeface="+mn-ea"/>
                          <a:cs typeface="+mn-cs"/>
                        </a:rPr>
                        <a:t>Session 2 </a:t>
                      </a:r>
                      <a:r>
                        <a:rPr lang="en-US" sz="1200" b="0"/>
                        <a:t>- </a:t>
                      </a:r>
                      <a:r>
                        <a:rPr lang="en-US" sz="1200" b="0" kern="1200">
                          <a:solidFill>
                            <a:schemeClr val="dk1"/>
                          </a:solidFill>
                          <a:latin typeface="+mn-lt"/>
                          <a:ea typeface="+mn-ea"/>
                          <a:cs typeface="+mn-cs"/>
                        </a:rPr>
                        <a:t>Feedback Session – How Copilot can help you</a:t>
                      </a:r>
                    </a:p>
                  </a:txBody>
                  <a:tcPr>
                    <a:solidFill>
                      <a:schemeClr val="accent1">
                        <a:lumMod val="40000"/>
                        <a:lumOff val="60000"/>
                      </a:schemeClr>
                    </a:solidFill>
                  </a:tcPr>
                </a:tc>
                <a:tc rowSpan="2">
                  <a:txBody>
                    <a:bodyPr/>
                    <a:lstStyle/>
                    <a:p>
                      <a:pPr marL="0" marR="0" lvl="0" indent="0" algn="l" defTabSz="914400" rtl="0" eaLnBrk="1" fontAlgn="auto" latinLnBrk="0" hangingPunct="1">
                        <a:lnSpc>
                          <a:spcPct val="115000"/>
                        </a:lnSpc>
                        <a:spcBef>
                          <a:spcPts val="0"/>
                        </a:spcBef>
                        <a:spcAft>
                          <a:spcPts val="600"/>
                        </a:spcAft>
                        <a:buClrTx/>
                        <a:buSzTx/>
                        <a:buFont typeface="Wingdings" panose="05000000000000000000" pitchFamily="2" charset="2"/>
                        <a:buNone/>
                        <a:tabLst/>
                        <a:defRPr/>
                      </a:pPr>
                      <a:r>
                        <a:rPr lang="en-US" sz="1800" b="1" kern="1200">
                          <a:solidFill>
                            <a:schemeClr val="dk1"/>
                          </a:solidFill>
                          <a:latin typeface="+mn-lt"/>
                          <a:ea typeface="+mn-ea"/>
                          <a:cs typeface="+mn-cs"/>
                        </a:rPr>
                        <a:t>Outcomes:</a:t>
                      </a:r>
                    </a:p>
                    <a:p>
                      <a:pPr marL="285750" marR="0" lvl="0" indent="-285750" algn="l" defTabSz="914400" rtl="0" eaLnBrk="1" fontAlgn="auto" latinLnBrk="0" hangingPunct="1">
                        <a:lnSpc>
                          <a:spcPct val="115000"/>
                        </a:lnSpc>
                        <a:spcBef>
                          <a:spcPts val="0"/>
                        </a:spcBef>
                        <a:spcAft>
                          <a:spcPts val="600"/>
                        </a:spcAft>
                        <a:buClrTx/>
                        <a:buSzTx/>
                        <a:buFont typeface="Wingdings" panose="05000000000000000000" pitchFamily="2" charset="2"/>
                        <a:buChar char="v"/>
                        <a:tabLst/>
                        <a:defRPr/>
                      </a:pPr>
                      <a:r>
                        <a:rPr lang="en-GB" sz="1200" kern="100">
                          <a:solidFill>
                            <a:schemeClr val="dk1"/>
                          </a:solidFill>
                          <a:latin typeface="+mn-lt"/>
                          <a:cs typeface="+mn-cs"/>
                        </a:rPr>
                        <a:t>Specific Language Prompts that will </a:t>
                      </a:r>
                      <a:r>
                        <a:rPr lang="en-GB" sz="1200" kern="100">
                          <a:solidFill>
                            <a:schemeClr val="dk1"/>
                          </a:solidFill>
                          <a:latin typeface="+mn-lt"/>
                          <a:ea typeface="+mn-ea"/>
                          <a:cs typeface="+mn-cs"/>
                        </a:rPr>
                        <a:t>support the speed, efficiency and impact of Copilot for Adult Social Services </a:t>
                      </a:r>
                    </a:p>
                    <a:p>
                      <a:pPr marL="285750" marR="0" lvl="0" indent="-285750" algn="l" defTabSz="914400" rtl="0" eaLnBrk="1" fontAlgn="auto" latinLnBrk="0" hangingPunct="1">
                        <a:lnSpc>
                          <a:spcPct val="115000"/>
                        </a:lnSpc>
                        <a:spcBef>
                          <a:spcPts val="0"/>
                        </a:spcBef>
                        <a:spcAft>
                          <a:spcPts val="600"/>
                        </a:spcAft>
                        <a:buClrTx/>
                        <a:buSzTx/>
                        <a:buFont typeface="Wingdings" panose="05000000000000000000" pitchFamily="2" charset="2"/>
                        <a:buChar char="v"/>
                        <a:tabLst/>
                        <a:defRPr/>
                      </a:pPr>
                      <a:r>
                        <a:rPr lang="en-GB" sz="1200" kern="100">
                          <a:solidFill>
                            <a:schemeClr val="dk1"/>
                          </a:solidFill>
                          <a:latin typeface="+mn-lt"/>
                          <a:ea typeface="+mn-ea"/>
                          <a:cs typeface="+mn-cs"/>
                        </a:rPr>
                        <a:t>A clear understanding of how copilot could potentially help reduce the administrative pressures</a:t>
                      </a:r>
                    </a:p>
                    <a:p>
                      <a:pPr marL="0" marR="0" lvl="0" indent="0" algn="l"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endParaRPr lang="en-GB" sz="1800" b="1" kern="120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211943792"/>
                  </a:ext>
                </a:extLst>
              </a:tr>
              <a:tr h="1008708">
                <a:tc>
                  <a:txBody>
                    <a:bodyPr/>
                    <a:lstStyle/>
                    <a:p>
                      <a:pPr marL="0" indent="0" algn="l" defTabSz="914400" rtl="0" eaLnBrk="1" latinLnBrk="0" hangingPunct="1">
                        <a:buFont typeface="Wingdings" panose="05000000000000000000" pitchFamily="2" charset="2"/>
                        <a:buNone/>
                      </a:pPr>
                      <a:endParaRPr lang="en-US" sz="1200" b="0" kern="1200">
                        <a:solidFill>
                          <a:schemeClr val="dk1"/>
                        </a:solidFill>
                        <a:effectLst/>
                        <a:latin typeface="+mn-lt"/>
                        <a:ea typeface="+mn-ea"/>
                        <a:cs typeface="+mn-cs"/>
                      </a:endParaRPr>
                    </a:p>
                    <a:p>
                      <a:pPr marL="0" indent="0" algn="l" defTabSz="914400" rtl="0" eaLnBrk="1" latinLnBrk="0" hangingPunct="1">
                        <a:buFont typeface="Wingdings" panose="05000000000000000000" pitchFamily="2" charset="2"/>
                        <a:buNone/>
                      </a:pPr>
                      <a:r>
                        <a:rPr lang="en-GB" sz="1200" b="1" kern="1200">
                          <a:solidFill>
                            <a:schemeClr val="dk1"/>
                          </a:solidFill>
                          <a:latin typeface="+mn-lt"/>
                          <a:ea typeface="+mn-ea"/>
                          <a:cs typeface="+mn-cs"/>
                        </a:rPr>
                        <a:t>Session 1 </a:t>
                      </a:r>
                      <a:r>
                        <a:rPr lang="en-GB" sz="1200" b="0" kern="1200">
                          <a:solidFill>
                            <a:schemeClr val="dk1"/>
                          </a:solidFill>
                          <a:latin typeface="+mn-lt"/>
                          <a:ea typeface="+mn-ea"/>
                          <a:cs typeface="+mn-cs"/>
                        </a:rPr>
                        <a:t>– 14th Jan 1:30pm – 2:30pm</a:t>
                      </a:r>
                      <a:br>
                        <a:rPr lang="en-GB" sz="1200" b="0" kern="1200">
                          <a:solidFill>
                            <a:schemeClr val="dk1"/>
                          </a:solidFill>
                          <a:latin typeface="+mn-lt"/>
                          <a:ea typeface="+mn-ea"/>
                          <a:cs typeface="+mn-cs"/>
                        </a:rPr>
                      </a:br>
                      <a:r>
                        <a:rPr lang="en-GB" sz="1200" b="0" kern="1200">
                          <a:solidFill>
                            <a:schemeClr val="dk1"/>
                          </a:solidFill>
                          <a:latin typeface="+mn-lt"/>
                          <a:ea typeface="+mn-ea"/>
                          <a:cs typeface="+mn-cs"/>
                        </a:rPr>
                        <a:t>  </a:t>
                      </a:r>
                      <a:br>
                        <a:rPr lang="en-GB" sz="1200" b="0" kern="1200">
                          <a:solidFill>
                            <a:schemeClr val="dk1"/>
                          </a:solidFill>
                          <a:latin typeface="+mn-lt"/>
                          <a:ea typeface="+mn-ea"/>
                          <a:cs typeface="+mn-cs"/>
                        </a:rPr>
                      </a:br>
                      <a:r>
                        <a:rPr lang="en-GB" sz="1200" b="1" kern="1200">
                          <a:solidFill>
                            <a:schemeClr val="dk1"/>
                          </a:solidFill>
                          <a:latin typeface="+mn-lt"/>
                          <a:ea typeface="+mn-ea"/>
                          <a:cs typeface="+mn-cs"/>
                        </a:rPr>
                        <a:t>Session 2 </a:t>
                      </a:r>
                      <a:r>
                        <a:rPr lang="en-GB" sz="1200" b="0" kern="1200">
                          <a:solidFill>
                            <a:schemeClr val="dk1"/>
                          </a:solidFill>
                          <a:latin typeface="+mn-lt"/>
                          <a:ea typeface="+mn-ea"/>
                          <a:cs typeface="+mn-cs"/>
                        </a:rPr>
                        <a:t>- 20</a:t>
                      </a:r>
                      <a:r>
                        <a:rPr lang="en-GB" sz="1200" b="0" kern="1200" baseline="30000">
                          <a:solidFill>
                            <a:schemeClr val="dk1"/>
                          </a:solidFill>
                          <a:latin typeface="+mn-lt"/>
                          <a:ea typeface="+mn-ea"/>
                          <a:cs typeface="+mn-cs"/>
                        </a:rPr>
                        <a:t>th</a:t>
                      </a:r>
                      <a:r>
                        <a:rPr lang="en-GB" sz="1200" b="0" kern="1200">
                          <a:solidFill>
                            <a:schemeClr val="dk1"/>
                          </a:solidFill>
                          <a:latin typeface="+mn-lt"/>
                          <a:ea typeface="+mn-ea"/>
                          <a:cs typeface="+mn-cs"/>
                        </a:rPr>
                        <a:t> Jan at 1.15pm – 2.15pm</a:t>
                      </a:r>
                      <a:endParaRPr lang="en-GB" sz="1200" b="0" kern="120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800"/>
                        </a:spcAft>
                        <a:buClrTx/>
                        <a:buSzTx/>
                        <a:buFont typeface="Wingdings" panose="05000000000000000000" pitchFamily="2" charset="2"/>
                        <a:buNone/>
                      </a:pPr>
                      <a:r>
                        <a:rPr lang="en-US" sz="1400" b="1" kern="1200">
                          <a:solidFill>
                            <a:schemeClr val="dk1"/>
                          </a:solidFill>
                          <a:latin typeface="+mn-lt"/>
                          <a:ea typeface="+mn-ea"/>
                          <a:cs typeface="+mn-cs"/>
                        </a:rPr>
                        <a:t>Focus Group 3 - Review of statutory assessment </a:t>
                      </a:r>
                      <a:r>
                        <a:rPr lang="en-US" sz="1200" b="0" i="1" kern="1200">
                          <a:solidFill>
                            <a:schemeClr val="dk1"/>
                          </a:solidFill>
                          <a:latin typeface="+mn-lt"/>
                          <a:ea typeface="+mn-ea"/>
                          <a:cs typeface="+mn-cs"/>
                        </a:rPr>
                        <a:t>[Ideally 2 practitioners per Focus Group]</a:t>
                      </a:r>
                      <a:br>
                        <a:rPr lang="en-US" sz="1200" b="0" i="1" kern="1200">
                          <a:solidFill>
                            <a:schemeClr val="dk1"/>
                          </a:solidFill>
                          <a:latin typeface="+mn-lt"/>
                          <a:ea typeface="+mn-ea"/>
                          <a:cs typeface="+mn-cs"/>
                        </a:rPr>
                      </a:br>
                      <a:r>
                        <a:rPr lang="en-US" sz="1400" b="1" kern="1200">
                          <a:solidFill>
                            <a:schemeClr val="dk1"/>
                          </a:solidFill>
                          <a:latin typeface="+mn-lt"/>
                          <a:ea typeface="+mn-ea"/>
                          <a:cs typeface="+mn-cs"/>
                        </a:rPr>
                        <a:t>Session 1 - </a:t>
                      </a:r>
                      <a:r>
                        <a:rPr lang="en-US" sz="1200" kern="1200">
                          <a:solidFill>
                            <a:schemeClr val="dk1"/>
                          </a:solidFill>
                          <a:effectLst/>
                          <a:latin typeface="+mn-lt"/>
                          <a:ea typeface="+mn-ea"/>
                          <a:cs typeface="+mn-cs"/>
                        </a:rPr>
                        <a:t>Active listening to the views of practitioners involved in reviewing assessments and an exploration of how Copilot could meaningfully assist in this process, </a:t>
                      </a:r>
                      <a:br>
                        <a:rPr lang="en-US" sz="1200" kern="1200">
                          <a:solidFill>
                            <a:schemeClr val="dk1"/>
                          </a:solidFill>
                          <a:effectLst/>
                          <a:latin typeface="+mn-lt"/>
                          <a:ea typeface="+mn-ea"/>
                          <a:cs typeface="+mn-cs"/>
                        </a:rPr>
                      </a:br>
                      <a:r>
                        <a:rPr lang="en-US" sz="1400" b="1" kern="1200">
                          <a:solidFill>
                            <a:schemeClr val="dk1"/>
                          </a:solidFill>
                          <a:latin typeface="+mn-lt"/>
                          <a:ea typeface="+mn-ea"/>
                          <a:cs typeface="+mn-cs"/>
                        </a:rPr>
                        <a:t>Session 2 </a:t>
                      </a:r>
                      <a:r>
                        <a:rPr lang="en-US" sz="1200" b="0"/>
                        <a:t>- </a:t>
                      </a:r>
                      <a:r>
                        <a:rPr lang="en-US" sz="1200" b="0" kern="1200">
                          <a:solidFill>
                            <a:schemeClr val="dk1"/>
                          </a:solidFill>
                          <a:latin typeface="+mn-lt"/>
                          <a:ea typeface="+mn-ea"/>
                          <a:cs typeface="+mn-cs"/>
                        </a:rPr>
                        <a:t>Feedback Session – How Copilot can help you</a:t>
                      </a:r>
                      <a:endParaRPr lang="en-US" sz="1200" kern="1200">
                        <a:solidFill>
                          <a:schemeClr val="dk1"/>
                        </a:solidFill>
                        <a:effectLst/>
                        <a:latin typeface="+mn-lt"/>
                        <a:ea typeface="+mn-ea"/>
                        <a:cs typeface="+mn-cs"/>
                      </a:endParaRPr>
                    </a:p>
                  </a:txBody>
                  <a:tcPr>
                    <a:solidFill>
                      <a:schemeClr val="accent1">
                        <a:lumMod val="20000"/>
                        <a:lumOff val="80000"/>
                      </a:schemeClr>
                    </a:solidFill>
                  </a:tcPr>
                </a:tc>
                <a:tc vMerge="1">
                  <a:txBody>
                    <a:bodyPr/>
                    <a:lstStyle/>
                    <a:p>
                      <a:endParaRPr/>
                    </a:p>
                  </a:txBody>
                  <a:tcPr>
                    <a:solidFill>
                      <a:schemeClr val="accent1">
                        <a:lumMod val="40000"/>
                        <a:lumOff val="60000"/>
                      </a:schemeClr>
                    </a:solidFill>
                  </a:tcPr>
                </a:tc>
                <a:extLst>
                  <a:ext uri="{0D108BD9-81ED-4DB2-BD59-A6C34878D82A}">
                    <a16:rowId xmlns:a16="http://schemas.microsoft.com/office/drawing/2014/main" val="3820642835"/>
                  </a:ext>
                </a:extLst>
              </a:tr>
            </a:tbl>
          </a:graphicData>
        </a:graphic>
      </p:graphicFrame>
      <p:pic>
        <p:nvPicPr>
          <p:cNvPr id="4" name="Picture 3">
            <a:extLst>
              <a:ext uri="{FF2B5EF4-FFF2-40B4-BE49-F238E27FC236}">
                <a16:creationId xmlns:a16="http://schemas.microsoft.com/office/drawing/2014/main" id="{491BCD70-CC49-9698-63C8-D29E7B586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285" y="5614280"/>
            <a:ext cx="2081655" cy="913760"/>
          </a:xfrm>
          <a:prstGeom prst="rect">
            <a:avLst/>
          </a:prstGeom>
        </p:spPr>
      </p:pic>
    </p:spTree>
    <p:extLst>
      <p:ext uri="{BB962C8B-B14F-4D97-AF65-F5344CB8AC3E}">
        <p14:creationId xmlns:p14="http://schemas.microsoft.com/office/powerpoint/2010/main" val="32452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5625-9D06-37A1-36A6-5084E590B8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4A30E-449D-945F-E61E-48F446EEE600}"/>
              </a:ext>
            </a:extLst>
          </p:cNvPr>
          <p:cNvSpPr>
            <a:spLocks noGrp="1"/>
          </p:cNvSpPr>
          <p:nvPr>
            <p:ph idx="1"/>
          </p:nvPr>
        </p:nvSpPr>
        <p:spPr>
          <a:xfrm>
            <a:off x="609600" y="1573162"/>
            <a:ext cx="10972800" cy="5000712"/>
          </a:xfrm>
        </p:spPr>
        <p:txBody>
          <a:bodyPr lIns="0" tIns="0" rIns="0" bIns="0">
            <a:normAutofit/>
          </a:bodyPr>
          <a:lstStyle/>
          <a:p>
            <a:pPr marL="400050"/>
            <a:endParaRPr lang="en-GB" sz="2400"/>
          </a:p>
          <a:p>
            <a:pPr marL="400050"/>
            <a:endParaRPr lang="en-GB" sz="2400">
              <a:solidFill>
                <a:schemeClr val="tx1"/>
              </a:solidFill>
              <a:cs typeface="Calibri"/>
            </a:endParaRPr>
          </a:p>
          <a:p>
            <a:pPr marL="57150" indent="0">
              <a:lnSpc>
                <a:spcPts val="2800"/>
              </a:lnSpc>
              <a:spcBef>
                <a:spcPts val="0"/>
              </a:spcBef>
              <a:spcAft>
                <a:spcPts val="1800"/>
              </a:spcAft>
              <a:buNone/>
            </a:pPr>
            <a:endParaRPr lang="en-GB" sz="2000"/>
          </a:p>
        </p:txBody>
      </p:sp>
      <p:pic>
        <p:nvPicPr>
          <p:cNvPr id="4" name="Picture 3">
            <a:extLst>
              <a:ext uri="{FF2B5EF4-FFF2-40B4-BE49-F238E27FC236}">
                <a16:creationId xmlns:a16="http://schemas.microsoft.com/office/drawing/2014/main" id="{AD8D6D2E-9750-594D-59BE-7B06068E6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95E15D57-7521-4625-8A66-2D180FF3B056}"/>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9" name="Title 1">
            <a:extLst>
              <a:ext uri="{FF2B5EF4-FFF2-40B4-BE49-F238E27FC236}">
                <a16:creationId xmlns:a16="http://schemas.microsoft.com/office/drawing/2014/main" id="{A897951F-9108-8BB8-551C-9538910C84AE}"/>
              </a:ext>
            </a:extLst>
          </p:cNvPr>
          <p:cNvSpPr>
            <a:spLocks noGrp="1"/>
          </p:cNvSpPr>
          <p:nvPr>
            <p:ph type="title"/>
          </p:nvPr>
        </p:nvSpPr>
        <p:spPr>
          <a:xfrm>
            <a:off x="609600" y="407545"/>
            <a:ext cx="10972800" cy="641367"/>
          </a:xfrm>
        </p:spPr>
        <p:txBody>
          <a:bodyPr>
            <a:normAutofit fontScale="90000"/>
          </a:bodyPr>
          <a:lstStyle/>
          <a:p>
            <a:r>
              <a:rPr lang="en-US" sz="3600" b="1">
                <a:solidFill>
                  <a:srgbClr val="109949"/>
                </a:solidFill>
              </a:rPr>
              <a:t>How </a:t>
            </a:r>
            <a:r>
              <a:rPr lang="en-US">
                <a:solidFill>
                  <a:srgbClr val="109949"/>
                </a:solidFill>
              </a:rPr>
              <a:t>we will do this  </a:t>
            </a:r>
            <a:br>
              <a:rPr lang="en-GB"/>
            </a:br>
            <a:br>
              <a:rPr lang="en-GB"/>
            </a:br>
            <a:br>
              <a:rPr lang="en-GB"/>
            </a:br>
            <a:br>
              <a:rPr lang="en-GB"/>
            </a:br>
            <a:endParaRPr lang="en-GB"/>
          </a:p>
        </p:txBody>
      </p:sp>
      <p:graphicFrame>
        <p:nvGraphicFramePr>
          <p:cNvPr id="6" name="Table 5">
            <a:extLst>
              <a:ext uri="{FF2B5EF4-FFF2-40B4-BE49-F238E27FC236}">
                <a16:creationId xmlns:a16="http://schemas.microsoft.com/office/drawing/2014/main" id="{D008BEC7-B135-C0DD-471E-5732C939BE3D}"/>
              </a:ext>
            </a:extLst>
          </p:cNvPr>
          <p:cNvGraphicFramePr>
            <a:graphicFrameLocks noGrp="1"/>
          </p:cNvGraphicFramePr>
          <p:nvPr>
            <p:extLst>
              <p:ext uri="{D42A27DB-BD31-4B8C-83A1-F6EECF244321}">
                <p14:modId xmlns:p14="http://schemas.microsoft.com/office/powerpoint/2010/main" val="53060010"/>
              </p:ext>
            </p:extLst>
          </p:nvPr>
        </p:nvGraphicFramePr>
        <p:xfrm>
          <a:off x="629264" y="1047600"/>
          <a:ext cx="10745469" cy="3651842"/>
        </p:xfrm>
        <a:graphic>
          <a:graphicData uri="http://schemas.openxmlformats.org/drawingml/2006/table">
            <a:tbl>
              <a:tblPr firstRow="1" bandRow="1">
                <a:tableStyleId>{5C22544A-7EE6-4342-B048-85BDC9FD1C3A}</a:tableStyleId>
              </a:tblPr>
              <a:tblGrid>
                <a:gridCol w="2917804">
                  <a:extLst>
                    <a:ext uri="{9D8B030D-6E8A-4147-A177-3AD203B41FA5}">
                      <a16:colId xmlns:a16="http://schemas.microsoft.com/office/drawing/2014/main" val="1819565362"/>
                    </a:ext>
                  </a:extLst>
                </a:gridCol>
                <a:gridCol w="3647552">
                  <a:extLst>
                    <a:ext uri="{9D8B030D-6E8A-4147-A177-3AD203B41FA5}">
                      <a16:colId xmlns:a16="http://schemas.microsoft.com/office/drawing/2014/main" val="3194928123"/>
                    </a:ext>
                  </a:extLst>
                </a:gridCol>
                <a:gridCol w="4180113">
                  <a:extLst>
                    <a:ext uri="{9D8B030D-6E8A-4147-A177-3AD203B41FA5}">
                      <a16:colId xmlns:a16="http://schemas.microsoft.com/office/drawing/2014/main" val="4144288521"/>
                    </a:ext>
                  </a:extLst>
                </a:gridCol>
              </a:tblGrid>
              <a:tr h="5750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a:solidFill>
                            <a:schemeClr val="lt1"/>
                          </a:solidFill>
                          <a:latin typeface="+mn-lt"/>
                          <a:ea typeface="+mn-ea"/>
                          <a:cs typeface="+mn-cs"/>
                        </a:rPr>
                        <a:t>Semi Structured interviews with Local Authorities</a:t>
                      </a:r>
                      <a:endParaRPr lang="en-GB" sz="2400" b="1" kern="1200">
                        <a:solidFill>
                          <a:schemeClr val="lt1"/>
                        </a:solidFill>
                        <a:latin typeface="+mn-lt"/>
                        <a:ea typeface="+mn-ea"/>
                        <a:cs typeface="+mn-cs"/>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1518789"/>
                  </a:ext>
                </a:extLst>
              </a:tr>
              <a:tr h="517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When</a:t>
                      </a:r>
                      <a:r>
                        <a:rPr lang="en-US"/>
                        <a:t>:</a:t>
                      </a:r>
                      <a:endParaRPr lang="en-GB"/>
                    </a:p>
                  </a:txBody>
                  <a:tcPr anchor="ctr"/>
                </a:tc>
                <a:tc>
                  <a:txBody>
                    <a:bodyPr/>
                    <a:lstStyle/>
                    <a:p>
                      <a:r>
                        <a:rPr lang="en-US" b="1"/>
                        <a:t>Key areas covered:</a:t>
                      </a:r>
                      <a:endParaRPr lang="en-GB" b="1"/>
                    </a:p>
                  </a:txBody>
                  <a:tcPr anchor="ctr"/>
                </a:tc>
                <a:tc>
                  <a:txBody>
                    <a:bodyPr/>
                    <a:lstStyle/>
                    <a:p>
                      <a:r>
                        <a:rPr lang="en-US" b="1"/>
                        <a:t>Target Audience with Local Authority</a:t>
                      </a:r>
                      <a:endParaRPr lang="en-GB" b="1"/>
                    </a:p>
                  </a:txBody>
                  <a:tcPr anchor="ctr"/>
                </a:tc>
                <a:extLst>
                  <a:ext uri="{0D108BD9-81ED-4DB2-BD59-A6C34878D82A}">
                    <a16:rowId xmlns:a16="http://schemas.microsoft.com/office/drawing/2014/main" val="3144439464"/>
                  </a:ext>
                </a:extLst>
              </a:tr>
              <a:tr h="2559143">
                <a:tc>
                  <a:txBody>
                    <a:bodyPr/>
                    <a:lstStyle/>
                    <a:p>
                      <a:pPr>
                        <a:lnSpc>
                          <a:spcPct val="115000"/>
                        </a:lnSpc>
                        <a:spcBef>
                          <a:spcPts val="0"/>
                        </a:spcBef>
                        <a:spcAft>
                          <a:spcPts val="800"/>
                        </a:spcAft>
                        <a:buFont typeface="Wingdings" panose="05000000000000000000" pitchFamily="2" charset="2"/>
                        <a:buNone/>
                      </a:pPr>
                      <a:r>
                        <a:rPr lang="en-GB" sz="1600" b="0" kern="100">
                          <a:effectLst/>
                          <a:ea typeface="Aptos" panose="020B0004020202020204" pitchFamily="34" charset="0"/>
                        </a:rPr>
                        <a:t>December 2024 / </a:t>
                      </a:r>
                      <a:br>
                        <a:rPr lang="en-GB" sz="1600" b="0" kern="100">
                          <a:effectLst/>
                          <a:ea typeface="Aptos" panose="020B0004020202020204" pitchFamily="34" charset="0"/>
                        </a:rPr>
                      </a:br>
                      <a:r>
                        <a:rPr lang="en-GB" sz="1600" b="0" kern="100">
                          <a:effectLst/>
                          <a:ea typeface="Aptos" panose="020B0004020202020204" pitchFamily="34" charset="0"/>
                        </a:rPr>
                        <a:t>January 2025</a:t>
                      </a:r>
                    </a:p>
                  </a:txBody>
                  <a:tcPr/>
                </a:tc>
                <a:tc>
                  <a:txBody>
                    <a:bodyPr/>
                    <a:lstStyle/>
                    <a:p>
                      <a:pPr marL="285750" lvl="0" indent="-285750" algn="l" defTabSz="914400" rtl="0" eaLnBrk="1" latinLnBrk="0" hangingPunct="1">
                        <a:lnSpc>
                          <a:spcPct val="115000"/>
                        </a:lnSpc>
                        <a:spcBef>
                          <a:spcPts val="0"/>
                        </a:spcBef>
                        <a:spcAft>
                          <a:spcPts val="800"/>
                        </a:spcAft>
                        <a:buFont typeface="Wingdings" panose="05000000000000000000" pitchFamily="2" charset="2"/>
                        <a:buChar char="v"/>
                      </a:pPr>
                      <a:r>
                        <a:rPr lang="en-GB" sz="1600" kern="100">
                          <a:solidFill>
                            <a:schemeClr val="dk1"/>
                          </a:solidFill>
                          <a:latin typeface="+mn-lt"/>
                          <a:ea typeface="Aptos" panose="020B0004020202020204" pitchFamily="34" charset="0"/>
                          <a:cs typeface="+mn-cs"/>
                        </a:rPr>
                        <a:t>Attitude / Behaviours</a:t>
                      </a:r>
                    </a:p>
                    <a:p>
                      <a:pPr marL="285750" lvl="0" indent="-285750" algn="l" defTabSz="914400" rtl="0" eaLnBrk="1" latinLnBrk="0" hangingPunct="1">
                        <a:lnSpc>
                          <a:spcPct val="115000"/>
                        </a:lnSpc>
                        <a:spcBef>
                          <a:spcPts val="0"/>
                        </a:spcBef>
                        <a:spcAft>
                          <a:spcPts val="800"/>
                        </a:spcAft>
                        <a:buFont typeface="Wingdings" panose="05000000000000000000" pitchFamily="2" charset="2"/>
                        <a:buChar char="v"/>
                      </a:pPr>
                      <a:r>
                        <a:rPr lang="en-GB" sz="1600" kern="100">
                          <a:solidFill>
                            <a:schemeClr val="dk1"/>
                          </a:solidFill>
                          <a:latin typeface="+mn-lt"/>
                          <a:ea typeface="Aptos" panose="020B0004020202020204" pitchFamily="34" charset="0"/>
                          <a:cs typeface="+mn-cs"/>
                        </a:rPr>
                        <a:t>Implementing Change </a:t>
                      </a:r>
                    </a:p>
                    <a:p>
                      <a:pPr marL="285750" lvl="0" indent="-285750" algn="l" defTabSz="914400" rtl="0" eaLnBrk="1" latinLnBrk="0" hangingPunct="1">
                        <a:lnSpc>
                          <a:spcPct val="115000"/>
                        </a:lnSpc>
                        <a:spcBef>
                          <a:spcPts val="0"/>
                        </a:spcBef>
                        <a:spcAft>
                          <a:spcPts val="800"/>
                        </a:spcAft>
                        <a:buFont typeface="Wingdings" panose="05000000000000000000" pitchFamily="2" charset="2"/>
                        <a:buChar char="v"/>
                      </a:pPr>
                      <a:r>
                        <a:rPr lang="en-GB" sz="1600" kern="100">
                          <a:solidFill>
                            <a:schemeClr val="dk1"/>
                          </a:solidFill>
                          <a:latin typeface="+mn-lt"/>
                          <a:ea typeface="Aptos" panose="020B0004020202020204" pitchFamily="34" charset="0"/>
                          <a:cs typeface="+mn-cs"/>
                        </a:rPr>
                        <a:t>Capacity / resources</a:t>
                      </a:r>
                    </a:p>
                    <a:p>
                      <a:pPr marL="285750" marR="0" lvl="0"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lang="en-GB" sz="1600" kern="100">
                          <a:solidFill>
                            <a:schemeClr val="dk1"/>
                          </a:solidFill>
                          <a:latin typeface="+mn-lt"/>
                          <a:ea typeface="Aptos" panose="020B0004020202020204" pitchFamily="34" charset="0"/>
                          <a:cs typeface="+mn-cs"/>
                        </a:rPr>
                        <a:t>Corporate Policies </a:t>
                      </a:r>
                      <a:endParaRPr lang="en-GB" sz="1600" kern="100">
                        <a:ea typeface="Aptos" panose="020B0004020202020204" pitchFamily="34" charset="0"/>
                      </a:endParaRPr>
                    </a:p>
                    <a:p>
                      <a:pPr>
                        <a:lnSpc>
                          <a:spcPct val="115000"/>
                        </a:lnSpc>
                        <a:spcBef>
                          <a:spcPts val="0"/>
                        </a:spcBef>
                        <a:spcAft>
                          <a:spcPts val="800"/>
                        </a:spcAft>
                        <a:buFont typeface="Wingdings" panose="05000000000000000000" pitchFamily="2" charset="2"/>
                        <a:buNone/>
                      </a:pPr>
                      <a:endParaRPr lang="en-GB" sz="1600"/>
                    </a:p>
                  </a:txBody>
                  <a:tcPr/>
                </a:tc>
                <a:tc>
                  <a:txBody>
                    <a:bodyPr/>
                    <a:lstStyle/>
                    <a:p>
                      <a:pPr marL="285750" lvl="0" indent="-285750" algn="l" defTabSz="914400" rtl="0" eaLnBrk="1" latinLnBrk="0" hangingPunct="1">
                        <a:lnSpc>
                          <a:spcPct val="115000"/>
                        </a:lnSpc>
                        <a:spcBef>
                          <a:spcPts val="0"/>
                        </a:spcBef>
                        <a:spcAft>
                          <a:spcPts val="800"/>
                        </a:spcAft>
                        <a:buFont typeface="Wingdings" panose="05000000000000000000" pitchFamily="2" charset="2"/>
                        <a:buChar char="v"/>
                      </a:pPr>
                      <a:r>
                        <a:rPr lang="en-US" sz="1600" kern="100">
                          <a:solidFill>
                            <a:schemeClr val="dk1"/>
                          </a:solidFill>
                          <a:latin typeface="+mn-lt"/>
                          <a:cs typeface="+mn-cs"/>
                        </a:rPr>
                        <a:t>Nominated Contact Officer – Workforce</a:t>
                      </a:r>
                    </a:p>
                    <a:p>
                      <a:pPr marL="285750" lvl="0" indent="-285750" algn="l" defTabSz="914400" rtl="0" eaLnBrk="1" latinLnBrk="0" hangingPunct="1">
                        <a:lnSpc>
                          <a:spcPct val="115000"/>
                        </a:lnSpc>
                        <a:spcBef>
                          <a:spcPts val="0"/>
                        </a:spcBef>
                        <a:spcAft>
                          <a:spcPts val="800"/>
                        </a:spcAft>
                        <a:buFont typeface="Wingdings" panose="05000000000000000000" pitchFamily="2" charset="2"/>
                        <a:buChar char="v"/>
                      </a:pPr>
                      <a:r>
                        <a:rPr lang="en-US" sz="1600" kern="100">
                          <a:solidFill>
                            <a:schemeClr val="dk1"/>
                          </a:solidFill>
                          <a:latin typeface="+mn-lt"/>
                          <a:cs typeface="+mn-cs"/>
                        </a:rPr>
                        <a:t>Nominated Contact Officer – Digital</a:t>
                      </a:r>
                      <a:endParaRPr lang="en-GB" sz="1600" kern="100">
                        <a:solidFill>
                          <a:schemeClr val="dk1"/>
                        </a:solidFill>
                        <a:latin typeface="+mn-lt"/>
                        <a:cs typeface="+mn-cs"/>
                      </a:endParaRPr>
                    </a:p>
                  </a:txBody>
                  <a:tcPr/>
                </a:tc>
                <a:extLst>
                  <a:ext uri="{0D108BD9-81ED-4DB2-BD59-A6C34878D82A}">
                    <a16:rowId xmlns:a16="http://schemas.microsoft.com/office/drawing/2014/main" val="4009803521"/>
                  </a:ext>
                </a:extLst>
              </a:tr>
            </a:tbl>
          </a:graphicData>
        </a:graphic>
      </p:graphicFrame>
    </p:spTree>
    <p:extLst>
      <p:ext uri="{BB962C8B-B14F-4D97-AF65-F5344CB8AC3E}">
        <p14:creationId xmlns:p14="http://schemas.microsoft.com/office/powerpoint/2010/main" val="93120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C1B3-64F2-D55D-03F7-B0BFF5D6B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26EDF-F165-AEA5-55AB-BBADF66F0D49}"/>
              </a:ext>
            </a:extLst>
          </p:cNvPr>
          <p:cNvSpPr>
            <a:spLocks noGrp="1"/>
          </p:cNvSpPr>
          <p:nvPr>
            <p:ph type="title"/>
          </p:nvPr>
        </p:nvSpPr>
        <p:spPr/>
        <p:txBody>
          <a:bodyPr>
            <a:normAutofit fontScale="90000"/>
          </a:bodyPr>
          <a:lstStyle/>
          <a:p>
            <a:r>
              <a:rPr lang="en-US" sz="3600" b="1">
                <a:solidFill>
                  <a:srgbClr val="109949"/>
                </a:solidFill>
              </a:rPr>
              <a:t>Assessing the “workforce readiness”</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C8D49DA8-1389-9C73-5D7E-320460B4C165}"/>
              </a:ext>
            </a:extLst>
          </p:cNvPr>
          <p:cNvSpPr>
            <a:spLocks noGrp="1"/>
          </p:cNvSpPr>
          <p:nvPr>
            <p:ph idx="1"/>
          </p:nvPr>
        </p:nvSpPr>
        <p:spPr>
          <a:xfrm>
            <a:off x="609600" y="1623600"/>
            <a:ext cx="10972800" cy="4539981"/>
          </a:xfrm>
        </p:spPr>
        <p:txBody>
          <a:bodyPr lIns="0" tIns="0" rIns="0" bIns="0">
            <a:normAutofit/>
          </a:bodyPr>
          <a:lstStyle/>
          <a:p>
            <a:pPr marL="0" indent="0">
              <a:lnSpc>
                <a:spcPct val="115000"/>
              </a:lnSpc>
              <a:spcBef>
                <a:spcPts val="0"/>
              </a:spcBef>
              <a:spcAft>
                <a:spcPts val="1800"/>
              </a:spcAft>
              <a:buNone/>
            </a:pPr>
            <a:r>
              <a:rPr lang="en-GB" sz="2000" b="1" kern="100">
                <a:effectLst/>
                <a:ea typeface="Aptos" panose="020B0004020202020204" pitchFamily="34" charset="0"/>
              </a:rPr>
              <a:t>Co-producing the Local </a:t>
            </a:r>
            <a:r>
              <a:rPr lang="en-GB" sz="2000" b="1" kern="100">
                <a:ea typeface="Aptos" panose="020B0004020202020204" pitchFamily="34" charset="0"/>
              </a:rPr>
              <a:t>Authority </a:t>
            </a:r>
            <a:r>
              <a:rPr lang="en-GB" sz="2000" b="1" kern="100">
                <a:effectLst/>
                <a:ea typeface="Aptos" panose="020B0004020202020204" pitchFamily="34" charset="0"/>
              </a:rPr>
              <a:t>Briefing pack and engagement tool for:</a:t>
            </a:r>
            <a:endParaRPr lang="en-GB" sz="2000" kern="100">
              <a:ea typeface="Aptos" panose="020B0004020202020204" pitchFamily="34" charset="0"/>
            </a:endParaRPr>
          </a:p>
          <a:p>
            <a:pPr lvl="1" indent="-360000">
              <a:lnSpc>
                <a:spcPct val="95000"/>
              </a:lnSpc>
              <a:spcBef>
                <a:spcPts val="0"/>
              </a:spcBef>
              <a:spcAft>
                <a:spcPts val="1800"/>
              </a:spcAft>
              <a:buFont typeface="Wingdings" panose="05000000000000000000" pitchFamily="2" charset="2"/>
              <a:buChar char="v"/>
            </a:pPr>
            <a:r>
              <a:rPr lang="en-GB" sz="2000">
                <a:ea typeface="+mj-ea"/>
              </a:rPr>
              <a:t>Agreeing themes</a:t>
            </a:r>
          </a:p>
          <a:p>
            <a:pPr lvl="1" indent="-360000">
              <a:lnSpc>
                <a:spcPct val="95000"/>
              </a:lnSpc>
              <a:spcBef>
                <a:spcPts val="0"/>
              </a:spcBef>
              <a:spcAft>
                <a:spcPts val="1800"/>
              </a:spcAft>
              <a:buFont typeface="Wingdings" panose="05000000000000000000" pitchFamily="2" charset="2"/>
              <a:buChar char="v"/>
            </a:pPr>
            <a:r>
              <a:rPr lang="en-GB" sz="2000">
                <a:ea typeface="+mj-ea"/>
              </a:rPr>
              <a:t>Agreeing questions within the survey </a:t>
            </a:r>
          </a:p>
          <a:p>
            <a:pPr lvl="1" indent="-360000">
              <a:lnSpc>
                <a:spcPct val="95000"/>
              </a:lnSpc>
              <a:spcBef>
                <a:spcPts val="0"/>
              </a:spcBef>
              <a:spcAft>
                <a:spcPts val="1800"/>
              </a:spcAft>
              <a:buFont typeface="Wingdings" panose="05000000000000000000" pitchFamily="2" charset="2"/>
              <a:buChar char="v"/>
            </a:pPr>
            <a:r>
              <a:rPr lang="en-GB" sz="2000">
                <a:ea typeface="+mj-ea"/>
              </a:rPr>
              <a:t>What have we missed / Where are the gaps</a:t>
            </a:r>
            <a:br>
              <a:rPr lang="en-GB" sz="2000">
                <a:ea typeface="+mj-ea"/>
              </a:rPr>
            </a:br>
            <a:br>
              <a:rPr lang="en-GB" sz="2000">
                <a:ea typeface="+mj-ea"/>
              </a:rPr>
            </a:br>
            <a:br>
              <a:rPr lang="en-GB" sz="1800" kern="100">
                <a:ea typeface="Aptos" panose="020B0004020202020204" pitchFamily="34" charset="0"/>
              </a:rPr>
            </a:b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ffectLst/>
              <a:ea typeface="Aptos" panose="020B0004020202020204" pitchFamily="34" charset="0"/>
            </a:endParaRPr>
          </a:p>
          <a:p>
            <a:pPr marL="0" indent="0">
              <a:lnSpc>
                <a:spcPct val="115000"/>
              </a:lnSpc>
              <a:spcBef>
                <a:spcPts val="0"/>
              </a:spcBef>
              <a:spcAft>
                <a:spcPts val="800"/>
              </a:spcAft>
              <a:buNone/>
            </a:pPr>
            <a:endParaRPr lang="en-GB" sz="2400">
              <a:solidFill>
                <a:schemeClr val="tx1"/>
              </a:solidFill>
            </a:endParaRPr>
          </a:p>
          <a:p>
            <a:pPr marL="514350" indent="-457200">
              <a:lnSpc>
                <a:spcPts val="2800"/>
              </a:lnSpc>
              <a:spcBef>
                <a:spcPts val="0"/>
              </a:spcBef>
              <a:spcAft>
                <a:spcPts val="1800"/>
              </a:spcAft>
            </a:pPr>
            <a:endParaRPr lang="en-GB" sz="2000"/>
          </a:p>
        </p:txBody>
      </p:sp>
      <p:pic>
        <p:nvPicPr>
          <p:cNvPr id="4" name="Picture 3">
            <a:extLst>
              <a:ext uri="{FF2B5EF4-FFF2-40B4-BE49-F238E27FC236}">
                <a16:creationId xmlns:a16="http://schemas.microsoft.com/office/drawing/2014/main" id="{B2541FD4-82D5-1D5D-6055-6868D022B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3D6901DD-D7CA-5FF8-3D76-E6CA1F5484ED}"/>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63045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1BA30-4A44-D6E5-7938-8A9154448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55E9F-DC5B-528D-23D8-66ED1F9C865E}"/>
              </a:ext>
            </a:extLst>
          </p:cNvPr>
          <p:cNvSpPr>
            <a:spLocks noGrp="1"/>
          </p:cNvSpPr>
          <p:nvPr>
            <p:ph type="title"/>
          </p:nvPr>
        </p:nvSpPr>
        <p:spPr>
          <a:xfrm>
            <a:off x="609600" y="596005"/>
            <a:ext cx="10972800" cy="798951"/>
          </a:xfrm>
        </p:spPr>
        <p:txBody>
          <a:bodyPr>
            <a:normAutofit fontScale="90000"/>
          </a:bodyPr>
          <a:lstStyle/>
          <a:p>
            <a:r>
              <a:rPr lang="en-US" sz="3600" b="1">
                <a:solidFill>
                  <a:srgbClr val="109949"/>
                </a:solidFill>
              </a:rPr>
              <a:t>Assessing the “workforce readiness”</a:t>
            </a:r>
            <a:br>
              <a:rPr lang="en-US" sz="3600" b="1">
                <a:solidFill>
                  <a:srgbClr val="109949"/>
                </a:solidFill>
              </a:rPr>
            </a:br>
            <a:br>
              <a:rPr lang="en-US" sz="3600" b="1">
                <a:solidFill>
                  <a:srgbClr val="109949"/>
                </a:solidFill>
              </a:rPr>
            </a:br>
            <a:r>
              <a:rPr lang="en-US" sz="2400" b="0">
                <a:solidFill>
                  <a:schemeClr val="tx1"/>
                </a:solidFill>
                <a:hlinkClick r:id="rId3"/>
              </a:rPr>
              <a:t>https://app.sli.do/event/8GuZnYkEKJfC39W8DTBwJB</a:t>
            </a:r>
            <a:br>
              <a:rPr lang="en-GB"/>
            </a:br>
            <a:br>
              <a:rPr lang="en-GB"/>
            </a:br>
            <a:br>
              <a:rPr lang="en-GB"/>
            </a:br>
            <a:endParaRPr lang="en-GB"/>
          </a:p>
        </p:txBody>
      </p:sp>
      <p:sp>
        <p:nvSpPr>
          <p:cNvPr id="3" name="Content Placeholder 2">
            <a:extLst>
              <a:ext uri="{FF2B5EF4-FFF2-40B4-BE49-F238E27FC236}">
                <a16:creationId xmlns:a16="http://schemas.microsoft.com/office/drawing/2014/main" id="{271C7B5E-8544-BC6D-1A46-0ECDBED9D75E}"/>
              </a:ext>
            </a:extLst>
          </p:cNvPr>
          <p:cNvSpPr>
            <a:spLocks noGrp="1"/>
          </p:cNvSpPr>
          <p:nvPr>
            <p:ph idx="1"/>
          </p:nvPr>
        </p:nvSpPr>
        <p:spPr>
          <a:xfrm>
            <a:off x="2818074" y="2800806"/>
            <a:ext cx="4299069" cy="2460856"/>
          </a:xfrm>
        </p:spPr>
        <p:txBody>
          <a:bodyPr lIns="0" tIns="0" rIns="0" bIns="0">
            <a:normAutofit/>
          </a:bodyPr>
          <a:lstStyle/>
          <a:p>
            <a:pPr marL="0" indent="0">
              <a:lnSpc>
                <a:spcPct val="115000"/>
              </a:lnSpc>
              <a:spcBef>
                <a:spcPts val="0"/>
              </a:spcBef>
              <a:spcAft>
                <a:spcPts val="800"/>
              </a:spcAft>
              <a:buNone/>
            </a:pPr>
            <a:br>
              <a:rPr lang="en-GB" sz="1800" kern="100">
                <a:ea typeface="Aptos" panose="020B0004020202020204" pitchFamily="34" charset="0"/>
              </a:rPr>
            </a:br>
            <a:br>
              <a:rPr lang="en-GB" sz="1800" kern="100">
                <a:ea typeface="Aptos" panose="020B0004020202020204" pitchFamily="34" charset="0"/>
              </a:rPr>
            </a:b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ffectLst/>
              <a:ea typeface="Aptos" panose="020B0004020202020204" pitchFamily="34" charset="0"/>
            </a:endParaRPr>
          </a:p>
          <a:p>
            <a:pPr marL="0" indent="0">
              <a:lnSpc>
                <a:spcPct val="115000"/>
              </a:lnSpc>
              <a:spcBef>
                <a:spcPts val="0"/>
              </a:spcBef>
              <a:spcAft>
                <a:spcPts val="800"/>
              </a:spcAft>
              <a:buNone/>
            </a:pPr>
            <a:endParaRPr lang="en-GB" sz="2400">
              <a:solidFill>
                <a:schemeClr val="tx1"/>
              </a:solidFill>
            </a:endParaRPr>
          </a:p>
          <a:p>
            <a:pPr marL="514350" indent="-457200">
              <a:lnSpc>
                <a:spcPts val="2800"/>
              </a:lnSpc>
              <a:spcBef>
                <a:spcPts val="0"/>
              </a:spcBef>
              <a:spcAft>
                <a:spcPts val="1800"/>
              </a:spcAft>
            </a:pPr>
            <a:endParaRPr lang="en-GB" sz="2000"/>
          </a:p>
        </p:txBody>
      </p:sp>
      <p:pic>
        <p:nvPicPr>
          <p:cNvPr id="4" name="Picture 3">
            <a:extLst>
              <a:ext uri="{FF2B5EF4-FFF2-40B4-BE49-F238E27FC236}">
                <a16:creationId xmlns:a16="http://schemas.microsoft.com/office/drawing/2014/main" id="{A70820B9-9D72-A23F-7888-A8ECF14DA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8F0D1C37-B2F8-E420-4A48-30DA98F799AB}"/>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pic>
        <p:nvPicPr>
          <p:cNvPr id="1028" name="Picture 4">
            <a:extLst>
              <a:ext uri="{FF2B5EF4-FFF2-40B4-BE49-F238E27FC236}">
                <a16:creationId xmlns:a16="http://schemas.microsoft.com/office/drawing/2014/main" id="{BEF2B1C1-35D3-3F60-D298-FC7FE3F6B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881" y="2359391"/>
            <a:ext cx="3204262" cy="320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5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696E-ABBA-ABAF-C75F-DCEDDBAEB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A55CA-449C-98DE-4E82-757F08F6D63D}"/>
              </a:ext>
            </a:extLst>
          </p:cNvPr>
          <p:cNvSpPr>
            <a:spLocks noGrp="1"/>
          </p:cNvSpPr>
          <p:nvPr>
            <p:ph type="title"/>
          </p:nvPr>
        </p:nvSpPr>
        <p:spPr>
          <a:xfrm>
            <a:off x="609600" y="597600"/>
            <a:ext cx="10972800" cy="1072838"/>
          </a:xfrm>
        </p:spPr>
        <p:txBody>
          <a:bodyPr>
            <a:normAutofit/>
          </a:bodyPr>
          <a:lstStyle/>
          <a:p>
            <a:r>
              <a:rPr lang="en-US" sz="3600" b="1">
                <a:solidFill>
                  <a:srgbClr val="109949"/>
                </a:solidFill>
              </a:rPr>
              <a:t>Agenda</a:t>
            </a:r>
            <a:endParaRPr lang="en-GB"/>
          </a:p>
        </p:txBody>
      </p:sp>
      <p:sp>
        <p:nvSpPr>
          <p:cNvPr id="3" name="Content Placeholder 2">
            <a:extLst>
              <a:ext uri="{FF2B5EF4-FFF2-40B4-BE49-F238E27FC236}">
                <a16:creationId xmlns:a16="http://schemas.microsoft.com/office/drawing/2014/main" id="{86535D44-DEEE-1C08-AB4F-B2D072C85339}"/>
              </a:ext>
            </a:extLst>
          </p:cNvPr>
          <p:cNvSpPr>
            <a:spLocks noGrp="1"/>
          </p:cNvSpPr>
          <p:nvPr>
            <p:ph idx="1"/>
          </p:nvPr>
        </p:nvSpPr>
        <p:spPr>
          <a:xfrm>
            <a:off x="609600" y="1620000"/>
            <a:ext cx="10972800" cy="4640400"/>
          </a:xfrm>
        </p:spPr>
        <p:txBody>
          <a:bodyPr lIns="0" tIns="0" rIns="0" bIns="0">
            <a:normAutofit/>
          </a:bodyPr>
          <a:lstStyle/>
          <a:p>
            <a:pPr marL="285750" indent="-285750">
              <a:lnSpc>
                <a:spcPct val="115000"/>
              </a:lnSpc>
              <a:spcBef>
                <a:spcPts val="0"/>
              </a:spcBef>
              <a:spcAft>
                <a:spcPts val="800"/>
              </a:spcAft>
              <a:buFont typeface="Arial" panose="020B0604020202020204" pitchFamily="34" charset="0"/>
              <a:buChar char="•"/>
            </a:pPr>
            <a:r>
              <a:rPr lang="en-GB" sz="2200" kern="100">
                <a:effectLst/>
                <a:ea typeface="Aptos" panose="020B0004020202020204" pitchFamily="34" charset="0"/>
              </a:rPr>
              <a:t>Introductions</a:t>
            </a:r>
          </a:p>
          <a:p>
            <a:pPr marL="285750" indent="-285750">
              <a:lnSpc>
                <a:spcPct val="115000"/>
              </a:lnSpc>
              <a:spcBef>
                <a:spcPts val="0"/>
              </a:spcBef>
              <a:spcAft>
                <a:spcPts val="800"/>
              </a:spcAft>
              <a:buFont typeface="Arial" panose="020B0604020202020204" pitchFamily="34" charset="0"/>
              <a:buChar char="•"/>
            </a:pPr>
            <a:r>
              <a:rPr lang="en-GB" sz="2200" kern="100">
                <a:ea typeface="Aptos" panose="020B0004020202020204" pitchFamily="34" charset="0"/>
              </a:rPr>
              <a:t>Project Overview &amp; Scope</a:t>
            </a:r>
          </a:p>
          <a:p>
            <a:pPr marL="285750" indent="-285750">
              <a:lnSpc>
                <a:spcPct val="115000"/>
              </a:lnSpc>
              <a:spcBef>
                <a:spcPts val="0"/>
              </a:spcBef>
              <a:spcAft>
                <a:spcPts val="800"/>
              </a:spcAft>
              <a:buFont typeface="Arial" panose="020B0604020202020204" pitchFamily="34" charset="0"/>
              <a:buChar char="•"/>
            </a:pPr>
            <a:r>
              <a:rPr lang="en-GB" sz="2200" kern="100">
                <a:ea typeface="Aptos" panose="020B0004020202020204" pitchFamily="34" charset="0"/>
              </a:rPr>
              <a:t>Introduction to Copilot / demonstration</a:t>
            </a:r>
          </a:p>
          <a:p>
            <a:pPr marL="285750" indent="-285750">
              <a:lnSpc>
                <a:spcPct val="115000"/>
              </a:lnSpc>
              <a:spcBef>
                <a:spcPts val="0"/>
              </a:spcBef>
              <a:spcAft>
                <a:spcPts val="800"/>
              </a:spcAft>
              <a:buFont typeface="Arial" panose="020B0604020202020204" pitchFamily="34" charset="0"/>
              <a:buChar char="•"/>
            </a:pPr>
            <a:r>
              <a:rPr lang="en-GB" sz="2200" kern="100">
                <a:ea typeface="Aptos" panose="020B0004020202020204" pitchFamily="34" charset="0"/>
              </a:rPr>
              <a:t>Champions Network</a:t>
            </a:r>
          </a:p>
          <a:p>
            <a:pPr lvl="1" indent="-342900">
              <a:lnSpc>
                <a:spcPct val="115000"/>
              </a:lnSpc>
              <a:spcBef>
                <a:spcPts val="0"/>
              </a:spcBef>
              <a:spcAft>
                <a:spcPts val="800"/>
              </a:spcAft>
              <a:buFont typeface="Arial" panose="020B0604020202020204" pitchFamily="34" charset="0"/>
              <a:buChar char="‒"/>
            </a:pPr>
            <a:r>
              <a:rPr lang="en-GB" sz="2000" kern="100">
                <a:ea typeface="Aptos" panose="020B0004020202020204" pitchFamily="34" charset="0"/>
              </a:rPr>
              <a:t>Scope of Activities</a:t>
            </a:r>
          </a:p>
          <a:p>
            <a:pPr lvl="1" indent="-342900">
              <a:lnSpc>
                <a:spcPct val="115000"/>
              </a:lnSpc>
              <a:spcBef>
                <a:spcPts val="0"/>
              </a:spcBef>
              <a:spcAft>
                <a:spcPts val="800"/>
              </a:spcAft>
              <a:buFont typeface="Arial" panose="020B0604020202020204" pitchFamily="34" charset="0"/>
              <a:buChar char="‒"/>
            </a:pPr>
            <a:r>
              <a:rPr lang="en-GB" sz="2000" kern="100">
                <a:ea typeface="Aptos" panose="020B0004020202020204" pitchFamily="34" charset="0"/>
              </a:rPr>
              <a:t>Champions Responsibilities</a:t>
            </a:r>
          </a:p>
          <a:p>
            <a:pPr lvl="1" indent="-342900">
              <a:lnSpc>
                <a:spcPct val="115000"/>
              </a:lnSpc>
              <a:spcBef>
                <a:spcPts val="0"/>
              </a:spcBef>
              <a:spcAft>
                <a:spcPts val="800"/>
              </a:spcAft>
              <a:buFont typeface="Arial" panose="020B0604020202020204" pitchFamily="34" charset="0"/>
              <a:buChar char="‒"/>
            </a:pPr>
            <a:r>
              <a:rPr lang="en-GB" sz="2000" kern="100">
                <a:ea typeface="Aptos" panose="020B0004020202020204" pitchFamily="34" charset="0"/>
              </a:rPr>
              <a:t>Any changes to the Terms of Reference</a:t>
            </a:r>
          </a:p>
          <a:p>
            <a:pPr marL="285750">
              <a:lnSpc>
                <a:spcPct val="115000"/>
              </a:lnSpc>
              <a:spcBef>
                <a:spcPts val="0"/>
              </a:spcBef>
              <a:spcAft>
                <a:spcPts val="800"/>
              </a:spcAft>
            </a:pPr>
            <a:r>
              <a:rPr lang="en-GB" sz="2200" kern="100">
                <a:ea typeface="Aptos" panose="020B0004020202020204" pitchFamily="34" charset="0"/>
              </a:rPr>
              <a:t>Engagement Plan - Assessing “workforce readiness”</a:t>
            </a:r>
          </a:p>
          <a:p>
            <a:pPr marL="285750">
              <a:lnSpc>
                <a:spcPct val="115000"/>
              </a:lnSpc>
              <a:spcBef>
                <a:spcPts val="0"/>
              </a:spcBef>
              <a:spcAft>
                <a:spcPts val="800"/>
              </a:spcAft>
            </a:pPr>
            <a:r>
              <a:rPr lang="en-GB" sz="2200" kern="100">
                <a:ea typeface="Aptos" panose="020B0004020202020204" pitchFamily="34" charset="0"/>
              </a:rPr>
              <a:t>Next Steps</a:t>
            </a:r>
          </a:p>
          <a:p>
            <a:pPr marL="285750" indent="-285750">
              <a:lnSpc>
                <a:spcPct val="115000"/>
              </a:lnSpc>
              <a:spcBef>
                <a:spcPts val="0"/>
              </a:spcBef>
              <a:spcAft>
                <a:spcPts val="800"/>
              </a:spcAft>
              <a:buFont typeface="Arial" panose="020B0604020202020204" pitchFamily="34" charset="0"/>
              <a:buChar char="•"/>
            </a:pPr>
            <a:endParaRPr lang="en-GB" sz="2400" kern="100">
              <a:effectLst/>
              <a:ea typeface="Aptos" panose="020B0004020202020204" pitchFamily="34" charset="0"/>
            </a:endParaRPr>
          </a:p>
        </p:txBody>
      </p:sp>
      <p:pic>
        <p:nvPicPr>
          <p:cNvPr id="4" name="Picture 3">
            <a:extLst>
              <a:ext uri="{FF2B5EF4-FFF2-40B4-BE49-F238E27FC236}">
                <a16:creationId xmlns:a16="http://schemas.microsoft.com/office/drawing/2014/main" id="{60E54586-A791-5F43-DBB9-8375379E6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8043850D-2429-8FA1-91D0-6E7BEDA46C37}"/>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117032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99AD-E4A2-710B-0E4C-394290A9CA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46DBCB-2576-C20D-BF9D-1790EBDD8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FC818659-2B4C-CD34-CE44-E78C6F33AA7C}"/>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3" name="Content Placeholder 2">
            <a:extLst>
              <a:ext uri="{FF2B5EF4-FFF2-40B4-BE49-F238E27FC236}">
                <a16:creationId xmlns:a16="http://schemas.microsoft.com/office/drawing/2014/main" id="{70E94D5D-D759-8537-8717-CE60FE3D4FAE}"/>
              </a:ext>
            </a:extLst>
          </p:cNvPr>
          <p:cNvSpPr>
            <a:spLocks noGrp="1"/>
          </p:cNvSpPr>
          <p:nvPr>
            <p:ph idx="1"/>
          </p:nvPr>
        </p:nvSpPr>
        <p:spPr/>
        <p:txBody>
          <a:bodyPr>
            <a:normAutofit/>
          </a:bodyPr>
          <a:lstStyle/>
          <a:p>
            <a:pPr marL="0" indent="0" algn="ctr">
              <a:buNone/>
            </a:pPr>
            <a:endParaRPr lang="en-US" sz="4000" b="1">
              <a:solidFill>
                <a:srgbClr val="109949"/>
              </a:solidFill>
            </a:endParaRPr>
          </a:p>
          <a:p>
            <a:pPr marL="0" indent="0" algn="ctr">
              <a:buNone/>
            </a:pPr>
            <a:r>
              <a:rPr lang="en-US" sz="4000" b="1">
                <a:solidFill>
                  <a:srgbClr val="109949"/>
                </a:solidFill>
              </a:rPr>
              <a:t>Section 6</a:t>
            </a:r>
            <a:br>
              <a:rPr lang="en-US" sz="4000" b="1">
                <a:solidFill>
                  <a:srgbClr val="109949"/>
                </a:solidFill>
              </a:rPr>
            </a:br>
            <a:r>
              <a:rPr lang="en-US" sz="4000" b="1"/>
              <a:t>Next Steps</a:t>
            </a:r>
            <a:endParaRPr lang="en-GB" sz="4000"/>
          </a:p>
        </p:txBody>
      </p:sp>
    </p:spTree>
    <p:extLst>
      <p:ext uri="{BB962C8B-B14F-4D97-AF65-F5344CB8AC3E}">
        <p14:creationId xmlns:p14="http://schemas.microsoft.com/office/powerpoint/2010/main" val="295043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3F72-285B-25F6-50EC-73A0C199D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0C312-887D-3E0A-71D3-AE92C1573D50}"/>
              </a:ext>
            </a:extLst>
          </p:cNvPr>
          <p:cNvSpPr>
            <a:spLocks noGrp="1"/>
          </p:cNvSpPr>
          <p:nvPr>
            <p:ph type="title"/>
          </p:nvPr>
        </p:nvSpPr>
        <p:spPr/>
        <p:txBody>
          <a:bodyPr>
            <a:normAutofit fontScale="90000"/>
          </a:bodyPr>
          <a:lstStyle/>
          <a:p>
            <a:r>
              <a:rPr lang="en-US" sz="3600" b="1">
                <a:solidFill>
                  <a:srgbClr val="109949"/>
                </a:solidFill>
              </a:rPr>
              <a:t>Assessing the “workforce readiness”</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9FDD12AE-B2AE-3D13-A49A-59B0A95392A3}"/>
              </a:ext>
            </a:extLst>
          </p:cNvPr>
          <p:cNvSpPr>
            <a:spLocks noGrp="1"/>
          </p:cNvSpPr>
          <p:nvPr>
            <p:ph idx="1"/>
          </p:nvPr>
        </p:nvSpPr>
        <p:spPr>
          <a:xfrm>
            <a:off x="609600" y="1465007"/>
            <a:ext cx="10972800" cy="4813980"/>
          </a:xfrm>
        </p:spPr>
        <p:txBody>
          <a:bodyPr lIns="0" tIns="0" rIns="0" bIns="0">
            <a:normAutofit/>
          </a:bodyPr>
          <a:lstStyle/>
          <a:p>
            <a:pPr marL="0" indent="0">
              <a:lnSpc>
                <a:spcPct val="115000"/>
              </a:lnSpc>
              <a:spcBef>
                <a:spcPts val="0"/>
              </a:spcBef>
              <a:spcAft>
                <a:spcPts val="1800"/>
              </a:spcAft>
              <a:buNone/>
            </a:pPr>
            <a:r>
              <a:rPr lang="en-GB" sz="2400" b="1" kern="100">
                <a:effectLst/>
                <a:ea typeface="Aptos" panose="020B0004020202020204" pitchFamily="34" charset="0"/>
              </a:rPr>
              <a:t>Next steps</a:t>
            </a:r>
            <a:r>
              <a:rPr lang="en-GB" sz="2400" kern="100">
                <a:effectLst/>
                <a:ea typeface="Aptos" panose="020B0004020202020204" pitchFamily="34" charset="0"/>
              </a:rPr>
              <a:t>:</a:t>
            </a:r>
            <a:endParaRPr lang="en-GB" sz="24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Project team will finalise briefing pack / engagement tool – by Friday 13</a:t>
            </a:r>
            <a:r>
              <a:rPr lang="en-GB" sz="1800" kern="100" baseline="30000">
                <a:ea typeface="Aptos" panose="020B0004020202020204" pitchFamily="34" charset="0"/>
              </a:rPr>
              <a:t>th</a:t>
            </a:r>
            <a:r>
              <a:rPr lang="en-GB" sz="1800" kern="100">
                <a:ea typeface="Aptos" panose="020B0004020202020204" pitchFamily="34" charset="0"/>
              </a:rPr>
              <a:t> December.  This will be in both English and Welsh</a:t>
            </a:r>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Project team will ensure resources on the ADSS landing page </a:t>
            </a:r>
            <a:r>
              <a:rPr lang="en-GB" sz="1800">
                <a:hlinkClick r:id="rId3"/>
              </a:rPr>
              <a:t>Copilot</a:t>
            </a:r>
            <a:endParaRPr lang="en-GB" sz="1800"/>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Change Champions to engage, gather views and comments with their local authorities – sharing the briefing pack / attend various meetings etc.</a:t>
            </a:r>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Change Champions to recruit / identify practitioners and frontline staff for the focus groups – inform </a:t>
            </a:r>
            <a:r>
              <a:rPr lang="en-GB" sz="1800" kern="100" err="1">
                <a:ea typeface="Aptos" panose="020B0004020202020204" pitchFamily="34" charset="0"/>
                <a:hlinkClick r:id="rId4"/>
              </a:rPr>
              <a:t>workforce@adss.cymru</a:t>
            </a:r>
            <a:r>
              <a:rPr lang="en-GB" sz="1800" kern="100">
                <a:ea typeface="Aptos" panose="020B0004020202020204" pitchFamily="34" charset="0"/>
              </a:rPr>
              <a:t> by </a:t>
            </a:r>
            <a:r>
              <a:rPr lang="en-GB" sz="1800" b="1" kern="100">
                <a:ea typeface="Aptos" panose="020B0004020202020204" pitchFamily="34" charset="0"/>
              </a:rPr>
              <a:t>Tuesday 7</a:t>
            </a:r>
            <a:r>
              <a:rPr lang="en-GB" sz="1800" b="1" kern="100" baseline="30000">
                <a:ea typeface="Aptos" panose="020B0004020202020204" pitchFamily="34" charset="0"/>
              </a:rPr>
              <a:t>th</a:t>
            </a:r>
            <a:r>
              <a:rPr lang="en-GB" sz="1800" b="1" kern="100">
                <a:ea typeface="Aptos" panose="020B0004020202020204" pitchFamily="34" charset="0"/>
              </a:rPr>
              <a:t> January 2025</a:t>
            </a:r>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Project Team will develop comms in relation to the Focus Groups and circulate to Change Champions and Nominated Contact Officers</a:t>
            </a:r>
          </a:p>
          <a:p>
            <a:pPr>
              <a:lnSpc>
                <a:spcPct val="115000"/>
              </a:lnSpc>
              <a:spcBef>
                <a:spcPts val="0"/>
              </a:spcBef>
              <a:spcAft>
                <a:spcPts val="800"/>
              </a:spcAft>
              <a:buFont typeface="Wingdings" panose="05000000000000000000" pitchFamily="2" charset="2"/>
              <a:buChar char="v"/>
            </a:pPr>
            <a:r>
              <a:rPr lang="en-GB" sz="1800" kern="100">
                <a:ea typeface="Aptos" panose="020B0004020202020204" pitchFamily="34" charset="0"/>
              </a:rPr>
              <a:t>Project Team will set up and carry out the Semi Structured Interviews with Local Authorities</a:t>
            </a:r>
            <a:br>
              <a:rPr lang="en-GB" sz="1800" kern="100">
                <a:ea typeface="Aptos" panose="020B0004020202020204" pitchFamily="34" charset="0"/>
              </a:rPr>
            </a:b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marL="0" indent="0">
              <a:lnSpc>
                <a:spcPct val="115000"/>
              </a:lnSpc>
              <a:spcBef>
                <a:spcPts val="0"/>
              </a:spcBef>
              <a:spcAft>
                <a:spcPts val="800"/>
              </a:spcAft>
              <a:buNone/>
            </a:pPr>
            <a:endParaRPr lang="en-GB" sz="1800" kern="100">
              <a:ea typeface="Aptos" panose="020B0004020202020204" pitchFamily="34" charset="0"/>
            </a:endParaRPr>
          </a:p>
          <a:p>
            <a:pPr>
              <a:lnSpc>
                <a:spcPct val="115000"/>
              </a:lnSpc>
              <a:spcBef>
                <a:spcPts val="0"/>
              </a:spcBef>
              <a:spcAft>
                <a:spcPts val="800"/>
              </a:spcAft>
              <a:buFont typeface="Wingdings" panose="05000000000000000000" pitchFamily="2" charset="2"/>
              <a:buChar char="v"/>
            </a:pPr>
            <a:endParaRPr lang="en-GB" sz="1800" kern="100">
              <a:effectLst/>
              <a:ea typeface="Aptos" panose="020B0004020202020204" pitchFamily="34" charset="0"/>
            </a:endParaRPr>
          </a:p>
          <a:p>
            <a:pPr marL="0" indent="0">
              <a:lnSpc>
                <a:spcPct val="115000"/>
              </a:lnSpc>
              <a:spcBef>
                <a:spcPts val="0"/>
              </a:spcBef>
              <a:spcAft>
                <a:spcPts val="800"/>
              </a:spcAft>
              <a:buNone/>
            </a:pPr>
            <a:endParaRPr lang="en-GB" sz="2400">
              <a:solidFill>
                <a:schemeClr val="tx1"/>
              </a:solidFill>
            </a:endParaRPr>
          </a:p>
          <a:p>
            <a:pPr marL="514350" indent="-457200">
              <a:lnSpc>
                <a:spcPts val="2800"/>
              </a:lnSpc>
              <a:spcBef>
                <a:spcPts val="0"/>
              </a:spcBef>
              <a:spcAft>
                <a:spcPts val="1800"/>
              </a:spcAft>
            </a:pPr>
            <a:endParaRPr lang="en-GB" sz="2000"/>
          </a:p>
        </p:txBody>
      </p:sp>
      <p:pic>
        <p:nvPicPr>
          <p:cNvPr id="4" name="Picture 3">
            <a:extLst>
              <a:ext uri="{FF2B5EF4-FFF2-40B4-BE49-F238E27FC236}">
                <a16:creationId xmlns:a16="http://schemas.microsoft.com/office/drawing/2014/main" id="{FF1A1D58-EE41-3B65-AAAE-7B65A78A3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E527F0E6-1E4E-795D-B769-38977BC557F4}"/>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26144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FC48-F95F-6E93-8141-968FDB87A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23263-A664-6BF6-9A88-DD577D202424}"/>
              </a:ext>
            </a:extLst>
          </p:cNvPr>
          <p:cNvSpPr>
            <a:spLocks noGrp="1"/>
          </p:cNvSpPr>
          <p:nvPr>
            <p:ph type="title" idx="4294967295"/>
          </p:nvPr>
        </p:nvSpPr>
        <p:spPr>
          <a:xfrm>
            <a:off x="609600" y="3298825"/>
            <a:ext cx="10972800" cy="1143000"/>
          </a:xfrm>
        </p:spPr>
        <p:txBody>
          <a:bodyPr/>
          <a:lstStyle/>
          <a:p>
            <a:pPr algn="ctr"/>
            <a:r>
              <a:rPr lang="en-US">
                <a:solidFill>
                  <a:schemeClr val="tx1"/>
                </a:solidFill>
              </a:rPr>
              <a:t>Questions &amp; Answers </a:t>
            </a:r>
            <a:endParaRPr lang="en-GB">
              <a:solidFill>
                <a:schemeClr val="tx1"/>
              </a:solidFill>
            </a:endParaRPr>
          </a:p>
        </p:txBody>
      </p:sp>
      <p:sp>
        <p:nvSpPr>
          <p:cNvPr id="5" name="Slide Number Placeholder 5">
            <a:extLst>
              <a:ext uri="{FF2B5EF4-FFF2-40B4-BE49-F238E27FC236}">
                <a16:creationId xmlns:a16="http://schemas.microsoft.com/office/drawing/2014/main" id="{2347DD60-212A-A216-C85C-59A13397FD11}"/>
              </a:ext>
            </a:extLst>
          </p:cNvPr>
          <p:cNvSpPr>
            <a:spLocks noGrp="1"/>
          </p:cNvSpPr>
          <p:nvPr>
            <p:ph type="sldNum" sz="quarter" idx="4294967295"/>
          </p:nvPr>
        </p:nvSpPr>
        <p:spPr>
          <a:xfrm>
            <a:off x="609600" y="6356350"/>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10" name="Title 1">
            <a:extLst>
              <a:ext uri="{FF2B5EF4-FFF2-40B4-BE49-F238E27FC236}">
                <a16:creationId xmlns:a16="http://schemas.microsoft.com/office/drawing/2014/main" id="{10968D2D-C82A-9053-5292-89ED1F5A4277}"/>
              </a:ext>
            </a:extLst>
          </p:cNvPr>
          <p:cNvSpPr txBox="1">
            <a:spLocks/>
          </p:cNvSpPr>
          <p:nvPr/>
        </p:nvSpPr>
        <p:spPr>
          <a:xfrm>
            <a:off x="1981200" y="80175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b="1">
              <a:solidFill>
                <a:srgbClr val="116F2E"/>
              </a:solidFill>
            </a:endParaRPr>
          </a:p>
        </p:txBody>
      </p:sp>
    </p:spTree>
    <p:extLst>
      <p:ext uri="{BB962C8B-B14F-4D97-AF65-F5344CB8AC3E}">
        <p14:creationId xmlns:p14="http://schemas.microsoft.com/office/powerpoint/2010/main" val="366043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F333-423B-44AF-5270-02BAD996E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F3661-E5C7-435E-EC1E-69EA0DCA34F2}"/>
              </a:ext>
            </a:extLst>
          </p:cNvPr>
          <p:cNvSpPr>
            <a:spLocks noGrp="1"/>
          </p:cNvSpPr>
          <p:nvPr>
            <p:ph type="title" idx="4294967295"/>
          </p:nvPr>
        </p:nvSpPr>
        <p:spPr>
          <a:xfrm>
            <a:off x="609600" y="3007553"/>
            <a:ext cx="10972800" cy="1143000"/>
          </a:xfrm>
        </p:spPr>
        <p:txBody>
          <a:bodyPr>
            <a:normAutofit/>
          </a:bodyPr>
          <a:lstStyle/>
          <a:p>
            <a:pPr algn="ctr"/>
            <a:r>
              <a:rPr lang="en-US">
                <a:solidFill>
                  <a:schemeClr val="tx1"/>
                </a:solidFill>
              </a:rPr>
              <a:t>C</a:t>
            </a:r>
            <a:r>
              <a:rPr lang="en-GB" err="1">
                <a:solidFill>
                  <a:schemeClr val="tx1"/>
                </a:solidFill>
              </a:rPr>
              <a:t>ontact</a:t>
            </a:r>
            <a:r>
              <a:rPr lang="en-GB">
                <a:solidFill>
                  <a:schemeClr val="tx1"/>
                </a:solidFill>
              </a:rPr>
              <a:t> Details</a:t>
            </a:r>
            <a:br>
              <a:rPr lang="en-GB">
                <a:solidFill>
                  <a:schemeClr val="tx1"/>
                </a:solidFill>
              </a:rPr>
            </a:br>
            <a:r>
              <a:rPr lang="en-GB" err="1"/>
              <a:t>workforce@adss.cymru</a:t>
            </a:r>
            <a:endParaRPr lang="en-GB"/>
          </a:p>
        </p:txBody>
      </p:sp>
      <p:sp>
        <p:nvSpPr>
          <p:cNvPr id="5" name="Slide Number Placeholder 5">
            <a:extLst>
              <a:ext uri="{FF2B5EF4-FFF2-40B4-BE49-F238E27FC236}">
                <a16:creationId xmlns:a16="http://schemas.microsoft.com/office/drawing/2014/main" id="{36B896A6-FB76-825C-153D-9EC023A4F8FB}"/>
              </a:ext>
            </a:extLst>
          </p:cNvPr>
          <p:cNvSpPr>
            <a:spLocks noGrp="1"/>
          </p:cNvSpPr>
          <p:nvPr>
            <p:ph type="sldNum" sz="quarter" idx="4294967295"/>
          </p:nvPr>
        </p:nvSpPr>
        <p:spPr>
          <a:xfrm>
            <a:off x="609600" y="6356350"/>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10" name="Title 1">
            <a:extLst>
              <a:ext uri="{FF2B5EF4-FFF2-40B4-BE49-F238E27FC236}">
                <a16:creationId xmlns:a16="http://schemas.microsoft.com/office/drawing/2014/main" id="{B4E2E4EB-942B-463E-9A58-38A542E434B8}"/>
              </a:ext>
            </a:extLst>
          </p:cNvPr>
          <p:cNvSpPr txBox="1">
            <a:spLocks/>
          </p:cNvSpPr>
          <p:nvPr/>
        </p:nvSpPr>
        <p:spPr>
          <a:xfrm>
            <a:off x="1981200" y="80175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b="1">
              <a:solidFill>
                <a:srgbClr val="116F2E"/>
              </a:solidFill>
            </a:endParaRPr>
          </a:p>
        </p:txBody>
      </p:sp>
    </p:spTree>
    <p:extLst>
      <p:ext uri="{BB962C8B-B14F-4D97-AF65-F5344CB8AC3E}">
        <p14:creationId xmlns:p14="http://schemas.microsoft.com/office/powerpoint/2010/main" val="95525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51FF1-81B7-F149-E350-699092E4C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480A6-13F1-1FAF-B898-166A114A7FDF}"/>
              </a:ext>
            </a:extLst>
          </p:cNvPr>
          <p:cNvSpPr>
            <a:spLocks noGrp="1"/>
          </p:cNvSpPr>
          <p:nvPr>
            <p:ph type="title" idx="4294967295"/>
          </p:nvPr>
        </p:nvSpPr>
        <p:spPr>
          <a:xfrm>
            <a:off x="609600" y="3007553"/>
            <a:ext cx="10972800" cy="1143000"/>
          </a:xfrm>
        </p:spPr>
        <p:txBody>
          <a:bodyPr>
            <a:normAutofit/>
          </a:bodyPr>
          <a:lstStyle/>
          <a:p>
            <a:pPr algn="ctr"/>
            <a:r>
              <a:rPr lang="en-US">
                <a:solidFill>
                  <a:schemeClr val="tx1"/>
                </a:solidFill>
              </a:rPr>
              <a:t>Thank you for listening </a:t>
            </a:r>
            <a:br>
              <a:rPr lang="en-US">
                <a:solidFill>
                  <a:schemeClr val="tx1"/>
                </a:solidFill>
              </a:rPr>
            </a:br>
            <a:r>
              <a:rPr lang="en-US">
                <a:solidFill>
                  <a:schemeClr val="tx1"/>
                </a:solidFill>
              </a:rPr>
              <a:t>and for contributing today </a:t>
            </a:r>
            <a:endParaRPr lang="en-GB">
              <a:solidFill>
                <a:schemeClr val="tx1"/>
              </a:solidFill>
            </a:endParaRPr>
          </a:p>
        </p:txBody>
      </p:sp>
      <p:sp>
        <p:nvSpPr>
          <p:cNvPr id="5" name="Slide Number Placeholder 5">
            <a:extLst>
              <a:ext uri="{FF2B5EF4-FFF2-40B4-BE49-F238E27FC236}">
                <a16:creationId xmlns:a16="http://schemas.microsoft.com/office/drawing/2014/main" id="{3CD54B3B-B0FA-564A-67DC-918C70A84219}"/>
              </a:ext>
            </a:extLst>
          </p:cNvPr>
          <p:cNvSpPr>
            <a:spLocks noGrp="1"/>
          </p:cNvSpPr>
          <p:nvPr>
            <p:ph type="sldNum" sz="quarter" idx="4294967295"/>
          </p:nvPr>
        </p:nvSpPr>
        <p:spPr>
          <a:xfrm>
            <a:off x="609600" y="6356350"/>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10" name="Title 1">
            <a:extLst>
              <a:ext uri="{FF2B5EF4-FFF2-40B4-BE49-F238E27FC236}">
                <a16:creationId xmlns:a16="http://schemas.microsoft.com/office/drawing/2014/main" id="{9066FAAB-9779-60D2-70C9-DEA1DD5C1AD4}"/>
              </a:ext>
            </a:extLst>
          </p:cNvPr>
          <p:cNvSpPr txBox="1">
            <a:spLocks/>
          </p:cNvSpPr>
          <p:nvPr/>
        </p:nvSpPr>
        <p:spPr>
          <a:xfrm>
            <a:off x="1981200" y="80175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b="1">
              <a:solidFill>
                <a:srgbClr val="116F2E"/>
              </a:solidFill>
            </a:endParaRPr>
          </a:p>
        </p:txBody>
      </p:sp>
    </p:spTree>
    <p:extLst>
      <p:ext uri="{BB962C8B-B14F-4D97-AF65-F5344CB8AC3E}">
        <p14:creationId xmlns:p14="http://schemas.microsoft.com/office/powerpoint/2010/main" val="45158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9973-4C76-4D06-9679-A328E58DA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C98E5-3A18-CECF-C838-47D684AD9075}"/>
              </a:ext>
            </a:extLst>
          </p:cNvPr>
          <p:cNvSpPr>
            <a:spLocks noGrp="1"/>
          </p:cNvSpPr>
          <p:nvPr>
            <p:ph type="title"/>
          </p:nvPr>
        </p:nvSpPr>
        <p:spPr>
          <a:xfrm>
            <a:off x="609600" y="597600"/>
            <a:ext cx="10972800" cy="1072838"/>
          </a:xfrm>
        </p:spPr>
        <p:txBody>
          <a:bodyPr>
            <a:normAutofit/>
          </a:bodyPr>
          <a:lstStyle/>
          <a:p>
            <a:r>
              <a:rPr lang="en-US" sz="3600" b="1">
                <a:solidFill>
                  <a:srgbClr val="109949"/>
                </a:solidFill>
              </a:rPr>
              <a:t>Introductions – Project Team </a:t>
            </a:r>
            <a:endParaRPr lang="en-GB"/>
          </a:p>
        </p:txBody>
      </p:sp>
      <p:pic>
        <p:nvPicPr>
          <p:cNvPr id="4" name="Picture 3">
            <a:extLst>
              <a:ext uri="{FF2B5EF4-FFF2-40B4-BE49-F238E27FC236}">
                <a16:creationId xmlns:a16="http://schemas.microsoft.com/office/drawing/2014/main" id="{4233CD4C-76CA-DAEE-ACC3-9248E10FE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75BC4795-0084-7782-2BCF-037FDED0A185}"/>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8" name="Content Placeholder 7">
            <a:extLst>
              <a:ext uri="{FF2B5EF4-FFF2-40B4-BE49-F238E27FC236}">
                <a16:creationId xmlns:a16="http://schemas.microsoft.com/office/drawing/2014/main" id="{B3444A06-859C-0B92-A750-8B662E060F01}"/>
              </a:ext>
            </a:extLst>
          </p:cNvPr>
          <p:cNvSpPr>
            <a:spLocks noGrp="1"/>
          </p:cNvSpPr>
          <p:nvPr>
            <p:ph idx="1"/>
          </p:nvPr>
        </p:nvSpPr>
        <p:spPr>
          <a:xfrm>
            <a:off x="609600" y="1380744"/>
            <a:ext cx="10972800" cy="3404418"/>
          </a:xfrm>
        </p:spPr>
        <p:txBody>
          <a:bodyPr vert="horz" lIns="91440" tIns="45720" rIns="91440" bIns="45720" rtlCol="0" anchor="t">
            <a:normAutofit/>
          </a:bodyPr>
          <a:lstStyle/>
          <a:p>
            <a:pPr>
              <a:spcBef>
                <a:spcPts val="0"/>
              </a:spcBef>
              <a:spcAft>
                <a:spcPts val="1200"/>
              </a:spcAft>
            </a:pPr>
            <a:r>
              <a:rPr lang="en-US" sz="2400"/>
              <a:t>Nicki Harrison, Project Manager – ADSSC</a:t>
            </a:r>
            <a:endParaRPr lang="en-US"/>
          </a:p>
          <a:p>
            <a:pPr>
              <a:spcBef>
                <a:spcPts val="0"/>
              </a:spcBef>
              <a:spcAft>
                <a:spcPts val="1200"/>
              </a:spcAft>
            </a:pPr>
            <a:r>
              <a:rPr lang="en-US" sz="2400"/>
              <a:t>Glenda George, Workforce Lead – ADSSC   </a:t>
            </a:r>
          </a:p>
          <a:p>
            <a:pPr>
              <a:spcBef>
                <a:spcPts val="0"/>
              </a:spcBef>
              <a:spcAft>
                <a:spcPts val="1200"/>
              </a:spcAft>
            </a:pPr>
            <a:r>
              <a:rPr lang="en-US" sz="2400"/>
              <a:t>Hannah Thomas, Workforce Project Member – ADSSC</a:t>
            </a:r>
          </a:p>
          <a:p>
            <a:pPr>
              <a:spcBef>
                <a:spcPts val="0"/>
              </a:spcBef>
              <a:spcAft>
                <a:spcPts val="1200"/>
              </a:spcAft>
            </a:pPr>
            <a:r>
              <a:rPr lang="en-US" sz="2400">
                <a:latin typeface="Arial"/>
                <a:cs typeface="Arial"/>
              </a:rPr>
              <a:t>Tina Mathias, Workforce Project Support – ADSSC</a:t>
            </a:r>
          </a:p>
          <a:p>
            <a:pPr>
              <a:spcBef>
                <a:spcPts val="0"/>
              </a:spcBef>
              <a:spcAft>
                <a:spcPts val="1200"/>
              </a:spcAft>
            </a:pPr>
            <a:r>
              <a:rPr lang="en-US" sz="2400"/>
              <a:t>Matt Munslow, Chief Learning Officer, Stable</a:t>
            </a:r>
            <a:endParaRPr lang="en-GB" sz="2400"/>
          </a:p>
        </p:txBody>
      </p:sp>
      <p:pic>
        <p:nvPicPr>
          <p:cNvPr id="9" name="Picture 8" descr="A person smiling in a room&#10;&#10;Description automatically generated">
            <a:extLst>
              <a:ext uri="{FF2B5EF4-FFF2-40B4-BE49-F238E27FC236}">
                <a16:creationId xmlns:a16="http://schemas.microsoft.com/office/drawing/2014/main" id="{4D46E9CF-F76F-CA0F-407B-991F402C8DAE}"/>
              </a:ext>
            </a:extLst>
          </p:cNvPr>
          <p:cNvPicPr>
            <a:picLocks noChangeAspect="1"/>
          </p:cNvPicPr>
          <p:nvPr/>
        </p:nvPicPr>
        <p:blipFill>
          <a:blip r:embed="rId4" cstate="print">
            <a:extLst>
              <a:ext uri="{28A0092B-C50C-407E-A947-70E740481C1C}">
                <a14:useLocalDpi xmlns:a14="http://schemas.microsoft.com/office/drawing/2010/main" val="0"/>
              </a:ext>
            </a:extLst>
          </a:blip>
          <a:srcRect l="8765" r="12800" b="39659"/>
          <a:stretch/>
        </p:blipFill>
        <p:spPr>
          <a:xfrm>
            <a:off x="2987051" y="4362132"/>
            <a:ext cx="1763526" cy="1327676"/>
          </a:xfrm>
          <a:prstGeom prst="rect">
            <a:avLst/>
          </a:prstGeom>
        </p:spPr>
      </p:pic>
      <p:pic>
        <p:nvPicPr>
          <p:cNvPr id="10" name="Picture Placeholder 6">
            <a:extLst>
              <a:ext uri="{FF2B5EF4-FFF2-40B4-BE49-F238E27FC236}">
                <a16:creationId xmlns:a16="http://schemas.microsoft.com/office/drawing/2014/main" id="{377663DC-FA7F-AB02-5D3A-2726473D23DC}"/>
              </a:ext>
            </a:extLst>
          </p:cNvPr>
          <p:cNvPicPr>
            <a:picLocks noChangeAspect="1"/>
          </p:cNvPicPr>
          <p:nvPr/>
        </p:nvPicPr>
        <p:blipFill>
          <a:blip r:embed="rId5"/>
          <a:srcRect l="442" r="442"/>
          <a:stretch>
            <a:fillRect/>
          </a:stretch>
        </p:blipFill>
        <p:spPr>
          <a:xfrm>
            <a:off x="8710140" y="4362132"/>
            <a:ext cx="1330375" cy="1329268"/>
          </a:xfrm>
          <a:prstGeom prst="rect">
            <a:avLst/>
          </a:prstGeom>
        </p:spPr>
      </p:pic>
      <p:pic>
        <p:nvPicPr>
          <p:cNvPr id="6" name="Picture 5" descr="A close-up of a person smiling&#10;&#10;Description automatically generated">
            <a:extLst>
              <a:ext uri="{FF2B5EF4-FFF2-40B4-BE49-F238E27FC236}">
                <a16:creationId xmlns:a16="http://schemas.microsoft.com/office/drawing/2014/main" id="{0CCDA26A-9983-9D2E-72F7-100CF3724A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4362131"/>
            <a:ext cx="1838129" cy="1329268"/>
          </a:xfrm>
          <a:prstGeom prst="rect">
            <a:avLst/>
          </a:prstGeom>
          <a:ln w="3175">
            <a:solidFill>
              <a:schemeClr val="tx1"/>
            </a:solidFill>
          </a:ln>
        </p:spPr>
      </p:pic>
      <p:pic>
        <p:nvPicPr>
          <p:cNvPr id="7" name="Picture 6" descr="A close-up of a person&#10;&#10;Description automatically generated">
            <a:extLst>
              <a:ext uri="{FF2B5EF4-FFF2-40B4-BE49-F238E27FC236}">
                <a16:creationId xmlns:a16="http://schemas.microsoft.com/office/drawing/2014/main" id="{44A59096-8778-F4A1-D3DD-2E5A6DD07695}"/>
              </a:ext>
            </a:extLst>
          </p:cNvPr>
          <p:cNvPicPr>
            <a:picLocks noChangeAspect="1"/>
          </p:cNvPicPr>
          <p:nvPr/>
        </p:nvPicPr>
        <p:blipFill>
          <a:blip r:embed="rId7">
            <a:extLst>
              <a:ext uri="{28A0092B-C50C-407E-A947-70E740481C1C}">
                <a14:useLocalDpi xmlns:a14="http://schemas.microsoft.com/office/drawing/2010/main" val="0"/>
              </a:ext>
            </a:extLst>
          </a:blip>
          <a:srcRect t="18077"/>
          <a:stretch/>
        </p:blipFill>
        <p:spPr>
          <a:xfrm>
            <a:off x="5241671" y="4357413"/>
            <a:ext cx="1086843" cy="1332395"/>
          </a:xfrm>
          <a:prstGeom prst="rect">
            <a:avLst/>
          </a:prstGeom>
        </p:spPr>
      </p:pic>
      <p:pic>
        <p:nvPicPr>
          <p:cNvPr id="3" name="Picture 2" descr="A person taking a selfie&#10;&#10;Description automatically generated">
            <a:extLst>
              <a:ext uri="{FF2B5EF4-FFF2-40B4-BE49-F238E27FC236}">
                <a16:creationId xmlns:a16="http://schemas.microsoft.com/office/drawing/2014/main" id="{7E70C130-71E5-C9E0-73EE-C1A6FED87AB9}"/>
              </a:ext>
            </a:extLst>
          </p:cNvPr>
          <p:cNvPicPr>
            <a:picLocks noChangeAspect="1"/>
          </p:cNvPicPr>
          <p:nvPr/>
        </p:nvPicPr>
        <p:blipFill>
          <a:blip r:embed="rId8"/>
          <a:stretch>
            <a:fillRect/>
          </a:stretch>
        </p:blipFill>
        <p:spPr>
          <a:xfrm>
            <a:off x="6817116" y="4359797"/>
            <a:ext cx="1412859" cy="1331089"/>
          </a:xfrm>
          <a:prstGeom prst="rect">
            <a:avLst/>
          </a:prstGeom>
        </p:spPr>
      </p:pic>
    </p:spTree>
    <p:extLst>
      <p:ext uri="{BB962C8B-B14F-4D97-AF65-F5344CB8AC3E}">
        <p14:creationId xmlns:p14="http://schemas.microsoft.com/office/powerpoint/2010/main" val="42925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8ECF-0FFB-59AF-872C-A46E6F0D4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EED28-96D5-E471-DDA2-78433BAF9E6B}"/>
              </a:ext>
            </a:extLst>
          </p:cNvPr>
          <p:cNvSpPr>
            <a:spLocks noGrp="1"/>
          </p:cNvSpPr>
          <p:nvPr>
            <p:ph type="title"/>
          </p:nvPr>
        </p:nvSpPr>
        <p:spPr>
          <a:xfrm>
            <a:off x="609600" y="597600"/>
            <a:ext cx="10972800" cy="1072838"/>
          </a:xfrm>
        </p:spPr>
        <p:txBody>
          <a:bodyPr>
            <a:normAutofit/>
          </a:bodyPr>
          <a:lstStyle/>
          <a:p>
            <a:endParaRPr lang="en-GB"/>
          </a:p>
        </p:txBody>
      </p:sp>
      <p:pic>
        <p:nvPicPr>
          <p:cNvPr id="4" name="Picture 3">
            <a:extLst>
              <a:ext uri="{FF2B5EF4-FFF2-40B4-BE49-F238E27FC236}">
                <a16:creationId xmlns:a16="http://schemas.microsoft.com/office/drawing/2014/main" id="{FAADFF20-018F-EF62-4814-FF4CB866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E0BD2516-193D-747C-14CF-2E4BF20E305F}"/>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3" name="Content Placeholder 2">
            <a:extLst>
              <a:ext uri="{FF2B5EF4-FFF2-40B4-BE49-F238E27FC236}">
                <a16:creationId xmlns:a16="http://schemas.microsoft.com/office/drawing/2014/main" id="{0540B050-AD74-EA4A-8EFA-0B5CAD3BC900}"/>
              </a:ext>
            </a:extLst>
          </p:cNvPr>
          <p:cNvSpPr>
            <a:spLocks noGrp="1"/>
          </p:cNvSpPr>
          <p:nvPr>
            <p:ph idx="1"/>
          </p:nvPr>
        </p:nvSpPr>
        <p:spPr>
          <a:xfrm>
            <a:off x="609600" y="1670438"/>
            <a:ext cx="10972800" cy="4455726"/>
          </a:xfrm>
        </p:spPr>
        <p:txBody>
          <a:bodyPr>
            <a:normAutofit/>
          </a:bodyPr>
          <a:lstStyle/>
          <a:p>
            <a:pPr marL="0" indent="0" algn="ctr">
              <a:buNone/>
            </a:pPr>
            <a:endParaRPr lang="en-US" sz="4000" b="1">
              <a:solidFill>
                <a:srgbClr val="109949"/>
              </a:solidFill>
            </a:endParaRPr>
          </a:p>
          <a:p>
            <a:pPr marL="0" indent="0" algn="ctr">
              <a:buNone/>
            </a:pPr>
            <a:r>
              <a:rPr lang="en-US" sz="4000" b="1">
                <a:solidFill>
                  <a:srgbClr val="109949"/>
                </a:solidFill>
              </a:rPr>
              <a:t>Section 2</a:t>
            </a:r>
            <a:br>
              <a:rPr lang="en-US" sz="4000" b="1">
                <a:solidFill>
                  <a:srgbClr val="109949"/>
                </a:solidFill>
              </a:rPr>
            </a:br>
            <a:r>
              <a:rPr lang="en-US" sz="4000" b="1"/>
              <a:t>Project Overview and Scope</a:t>
            </a:r>
            <a:endParaRPr lang="en-GB" sz="4000"/>
          </a:p>
        </p:txBody>
      </p:sp>
    </p:spTree>
    <p:extLst>
      <p:ext uri="{BB962C8B-B14F-4D97-AF65-F5344CB8AC3E}">
        <p14:creationId xmlns:p14="http://schemas.microsoft.com/office/powerpoint/2010/main" val="400545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82F8-C37F-0D6C-B09B-28E3B7019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D7B1E-768A-D4DA-5B83-59634531F357}"/>
              </a:ext>
            </a:extLst>
          </p:cNvPr>
          <p:cNvSpPr>
            <a:spLocks noGrp="1"/>
          </p:cNvSpPr>
          <p:nvPr>
            <p:ph type="title"/>
          </p:nvPr>
        </p:nvSpPr>
        <p:spPr/>
        <p:txBody>
          <a:bodyPr>
            <a:normAutofit fontScale="90000"/>
          </a:bodyPr>
          <a:lstStyle/>
          <a:p>
            <a:r>
              <a:rPr lang="en-US" sz="3600" b="1">
                <a:solidFill>
                  <a:srgbClr val="109949"/>
                </a:solidFill>
              </a:rPr>
              <a:t>Assessing the workforce readiness of Social Services departments to implement Copilot into Adult Social Care</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36C96201-ED38-47CC-4AAF-887748598C7D}"/>
              </a:ext>
            </a:extLst>
          </p:cNvPr>
          <p:cNvSpPr>
            <a:spLocks noGrp="1"/>
          </p:cNvSpPr>
          <p:nvPr>
            <p:ph idx="1"/>
          </p:nvPr>
        </p:nvSpPr>
        <p:spPr>
          <a:xfrm>
            <a:off x="609600" y="1944000"/>
            <a:ext cx="10972800" cy="4334986"/>
          </a:xfrm>
        </p:spPr>
        <p:txBody>
          <a:bodyPr lIns="0" tIns="0" rIns="0" bIns="0">
            <a:normAutofit/>
          </a:bodyPr>
          <a:lstStyle/>
          <a:p>
            <a:pPr marL="0" indent="0">
              <a:spcBef>
                <a:spcPts val="0"/>
              </a:spcBef>
              <a:spcAft>
                <a:spcPts val="1800"/>
              </a:spcAft>
              <a:buNone/>
            </a:pPr>
            <a:r>
              <a:rPr lang="en-GB" sz="2400" b="1">
                <a:solidFill>
                  <a:srgbClr val="089948"/>
                </a:solidFill>
                <a:ea typeface="+mj-ea"/>
              </a:rPr>
              <a:t>Scope of the Project </a:t>
            </a:r>
          </a:p>
          <a:p>
            <a:pPr marL="0" indent="0">
              <a:spcBef>
                <a:spcPts val="0"/>
              </a:spcBef>
              <a:spcAft>
                <a:spcPts val="1800"/>
              </a:spcAft>
              <a:buNone/>
            </a:pPr>
            <a:r>
              <a:rPr lang="en-GB" sz="2000" kern="100">
                <a:effectLst/>
                <a:ea typeface="Aptos" panose="020B0004020202020204" pitchFamily="34" charset="0"/>
              </a:rPr>
              <a:t>To assess the </a:t>
            </a:r>
            <a:r>
              <a:rPr lang="en-GB" sz="2000" b="1" kern="100">
                <a:ea typeface="Aptos" panose="020B0004020202020204" pitchFamily="34" charset="0"/>
              </a:rPr>
              <a:t>workforce </a:t>
            </a:r>
            <a:r>
              <a:rPr lang="en-GB" sz="2000" kern="100">
                <a:ea typeface="Aptos" panose="020B0004020202020204" pitchFamily="34" charset="0"/>
              </a:rPr>
              <a:t>readiness of Social Services Teams </a:t>
            </a:r>
            <a:r>
              <a:rPr lang="en-GB" sz="2000" kern="100">
                <a:effectLst/>
                <a:ea typeface="Aptos" panose="020B0004020202020204" pitchFamily="34" charset="0"/>
              </a:rPr>
              <a:t>of 22 local authorities in Wales </a:t>
            </a:r>
            <a:br>
              <a:rPr lang="en-GB" sz="2000" kern="100">
                <a:effectLst/>
                <a:ea typeface="Aptos" panose="020B0004020202020204" pitchFamily="34" charset="0"/>
              </a:rPr>
            </a:br>
            <a:r>
              <a:rPr lang="en-GB" sz="2000" kern="100">
                <a:effectLst/>
                <a:ea typeface="Aptos" panose="020B0004020202020204" pitchFamily="34" charset="0"/>
              </a:rPr>
              <a:t>to implement Microsoft Copilot to support the delivery of statutory care assessment and care management processes within Adult Social Work Teams. Therefore, this project will focus on three functions:</a:t>
            </a:r>
          </a:p>
          <a:p>
            <a:pPr>
              <a:lnSpc>
                <a:spcPct val="115000"/>
              </a:lnSpc>
              <a:spcAft>
                <a:spcPts val="800"/>
              </a:spcAft>
            </a:pPr>
            <a:r>
              <a:rPr lang="en-GB" sz="2000" kern="100">
                <a:ea typeface="Aptos" panose="020B0004020202020204" pitchFamily="34" charset="0"/>
              </a:rPr>
              <a:t>Information, advice and assistance provided through a first point of contact</a:t>
            </a:r>
          </a:p>
          <a:p>
            <a:pPr>
              <a:lnSpc>
                <a:spcPct val="115000"/>
              </a:lnSpc>
              <a:spcAft>
                <a:spcPts val="800"/>
              </a:spcAft>
            </a:pPr>
            <a:r>
              <a:rPr lang="en-GB" sz="2000" kern="100">
                <a:effectLst/>
                <a:ea typeface="Aptos" panose="020B0004020202020204" pitchFamily="34" charset="0"/>
              </a:rPr>
              <a:t>The assessment of need for care and support</a:t>
            </a:r>
          </a:p>
          <a:p>
            <a:pPr>
              <a:lnSpc>
                <a:spcPct val="115000"/>
              </a:lnSpc>
              <a:spcAft>
                <a:spcPts val="800"/>
              </a:spcAft>
            </a:pPr>
            <a:r>
              <a:rPr lang="en-GB" sz="2000" kern="100">
                <a:effectLst/>
                <a:ea typeface="Aptos" panose="020B0004020202020204" pitchFamily="34" charset="0"/>
              </a:rPr>
              <a:t>The review of the assessment</a:t>
            </a:r>
            <a:endParaRPr lang="en-GB" sz="2000" kern="100">
              <a:ea typeface="Aptos" panose="020B0004020202020204" pitchFamily="34" charset="0"/>
            </a:endParaRPr>
          </a:p>
          <a:p>
            <a:pPr marL="57150" indent="0">
              <a:lnSpc>
                <a:spcPts val="2800"/>
              </a:lnSpc>
              <a:spcBef>
                <a:spcPts val="0"/>
              </a:spcBef>
              <a:spcAft>
                <a:spcPts val="1800"/>
              </a:spcAft>
              <a:buNone/>
            </a:pPr>
            <a:endParaRPr lang="en-GB" sz="2000"/>
          </a:p>
        </p:txBody>
      </p:sp>
      <p:pic>
        <p:nvPicPr>
          <p:cNvPr id="4" name="Picture 3">
            <a:extLst>
              <a:ext uri="{FF2B5EF4-FFF2-40B4-BE49-F238E27FC236}">
                <a16:creationId xmlns:a16="http://schemas.microsoft.com/office/drawing/2014/main" id="{8086199C-D8B5-6E16-F127-576E64257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3067F30D-F461-9DBE-BF34-B980BFC5ED07}"/>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27739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973A-E5A1-47A7-8E07-028A1702E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37CAA-D23B-9DC1-B5ED-2F53BB1C08EF}"/>
              </a:ext>
            </a:extLst>
          </p:cNvPr>
          <p:cNvSpPr>
            <a:spLocks noGrp="1"/>
          </p:cNvSpPr>
          <p:nvPr>
            <p:ph type="title"/>
          </p:nvPr>
        </p:nvSpPr>
        <p:spPr/>
        <p:txBody>
          <a:bodyPr>
            <a:normAutofit fontScale="90000"/>
          </a:bodyPr>
          <a:lstStyle/>
          <a:p>
            <a:r>
              <a:rPr lang="en-US" sz="3600" b="1">
                <a:solidFill>
                  <a:srgbClr val="109949"/>
                </a:solidFill>
              </a:rPr>
              <a:t>Assessing the readiness of Social Services departments to implement Copilot into Adult Social Care</a:t>
            </a:r>
            <a:br>
              <a:rPr lang="en-GB"/>
            </a:br>
            <a:br>
              <a:rPr lang="en-GB"/>
            </a:br>
            <a:br>
              <a:rPr lang="en-GB"/>
            </a:br>
            <a:br>
              <a:rPr lang="en-GB"/>
            </a:br>
            <a:endParaRPr lang="en-GB"/>
          </a:p>
        </p:txBody>
      </p:sp>
      <p:sp>
        <p:nvSpPr>
          <p:cNvPr id="3" name="Content Placeholder 2">
            <a:extLst>
              <a:ext uri="{FF2B5EF4-FFF2-40B4-BE49-F238E27FC236}">
                <a16:creationId xmlns:a16="http://schemas.microsoft.com/office/drawing/2014/main" id="{482C70D8-0BB0-2FBA-1457-CA8B2DAE1249}"/>
              </a:ext>
            </a:extLst>
          </p:cNvPr>
          <p:cNvSpPr>
            <a:spLocks noGrp="1"/>
          </p:cNvSpPr>
          <p:nvPr>
            <p:ph idx="1"/>
          </p:nvPr>
        </p:nvSpPr>
        <p:spPr>
          <a:xfrm>
            <a:off x="609600" y="1944000"/>
            <a:ext cx="10972800" cy="4334986"/>
          </a:xfrm>
        </p:spPr>
        <p:txBody>
          <a:bodyPr lIns="0" tIns="0" rIns="0" bIns="0">
            <a:normAutofit/>
          </a:bodyPr>
          <a:lstStyle/>
          <a:p>
            <a:pPr marL="0" indent="0">
              <a:spcBef>
                <a:spcPts val="0"/>
              </a:spcBef>
              <a:spcAft>
                <a:spcPts val="1800"/>
              </a:spcAft>
              <a:buNone/>
            </a:pPr>
            <a:r>
              <a:rPr lang="en-GB" sz="2400" b="1">
                <a:solidFill>
                  <a:srgbClr val="089948"/>
                </a:solidFill>
                <a:ea typeface="+mj-ea"/>
              </a:rPr>
              <a:t>Outputs / outcome of the Project</a:t>
            </a:r>
            <a:endParaRPr lang="en-GB" sz="2400">
              <a:solidFill>
                <a:schemeClr val="tx1"/>
              </a:solidFill>
            </a:endParaRPr>
          </a:p>
          <a:p>
            <a:pPr marL="0" indent="0">
              <a:lnSpc>
                <a:spcPct val="115000"/>
              </a:lnSpc>
              <a:spcAft>
                <a:spcPts val="800"/>
              </a:spcAft>
              <a:buNone/>
            </a:pPr>
            <a:r>
              <a:rPr lang="en-GB" sz="2000" kern="100">
                <a:ea typeface="Aptos" panose="020B0004020202020204" pitchFamily="34" charset="0"/>
              </a:rPr>
              <a:t>By 31</a:t>
            </a:r>
            <a:r>
              <a:rPr lang="en-GB" sz="2000" kern="100" baseline="30000">
                <a:ea typeface="Aptos" panose="020B0004020202020204" pitchFamily="34" charset="0"/>
              </a:rPr>
              <a:t>st</a:t>
            </a:r>
            <a:r>
              <a:rPr lang="en-GB" sz="2000" kern="100">
                <a:ea typeface="Aptos" panose="020B0004020202020204" pitchFamily="34" charset="0"/>
              </a:rPr>
              <a:t> March 2025:</a:t>
            </a:r>
          </a:p>
          <a:p>
            <a:pPr>
              <a:lnSpc>
                <a:spcPct val="115000"/>
              </a:lnSpc>
              <a:spcAft>
                <a:spcPts val="800"/>
              </a:spcAft>
            </a:pPr>
            <a:r>
              <a:rPr lang="en-GB" sz="2000" b="1" kern="100">
                <a:ea typeface="Aptos" panose="020B0004020202020204" pitchFamily="34" charset="0"/>
              </a:rPr>
              <a:t>National report </a:t>
            </a:r>
            <a:r>
              <a:rPr lang="en-GB" sz="2000" kern="100">
                <a:ea typeface="Aptos" panose="020B0004020202020204" pitchFamily="34" charset="0"/>
              </a:rPr>
              <a:t>that will highlight the:</a:t>
            </a:r>
          </a:p>
          <a:p>
            <a:pPr lvl="1">
              <a:lnSpc>
                <a:spcPct val="115000"/>
              </a:lnSpc>
              <a:spcBef>
                <a:spcPts val="0"/>
              </a:spcBef>
              <a:spcAft>
                <a:spcPts val="400"/>
              </a:spcAft>
              <a:buFont typeface="Wingdings" panose="05000000000000000000" pitchFamily="2" charset="2"/>
              <a:buChar char="v"/>
            </a:pPr>
            <a:r>
              <a:rPr lang="en-GB" sz="1600" kern="100">
                <a:ea typeface="Aptos" panose="020B0004020202020204" pitchFamily="34" charset="0"/>
              </a:rPr>
              <a:t>Digital Readiness </a:t>
            </a:r>
          </a:p>
          <a:p>
            <a:pPr lvl="1">
              <a:lnSpc>
                <a:spcPct val="115000"/>
              </a:lnSpc>
              <a:spcAft>
                <a:spcPts val="800"/>
              </a:spcAft>
              <a:buFont typeface="Wingdings" panose="05000000000000000000" pitchFamily="2" charset="2"/>
              <a:buChar char="v"/>
            </a:pPr>
            <a:r>
              <a:rPr lang="en-GB" sz="1600" kern="100">
                <a:ea typeface="Aptos" panose="020B0004020202020204" pitchFamily="34" charset="0"/>
              </a:rPr>
              <a:t>Workforce Readiness</a:t>
            </a:r>
          </a:p>
          <a:p>
            <a:pPr>
              <a:lnSpc>
                <a:spcPct val="115000"/>
              </a:lnSpc>
              <a:spcAft>
                <a:spcPts val="800"/>
              </a:spcAft>
            </a:pPr>
            <a:r>
              <a:rPr lang="en-GB" sz="2000" kern="100">
                <a:ea typeface="Aptos" panose="020B0004020202020204" pitchFamily="34" charset="0"/>
              </a:rPr>
              <a:t>Report will provide </a:t>
            </a:r>
            <a:r>
              <a:rPr lang="en-GB" sz="2000" b="1" kern="100">
                <a:ea typeface="Aptos" panose="020B0004020202020204" pitchFamily="34" charset="0"/>
              </a:rPr>
              <a:t>high level recommendations </a:t>
            </a:r>
            <a:r>
              <a:rPr lang="en-GB" sz="2000" kern="100">
                <a:ea typeface="Aptos" panose="020B0004020202020204" pitchFamily="34" charset="0"/>
              </a:rPr>
              <a:t>regarding next steps</a:t>
            </a:r>
          </a:p>
          <a:p>
            <a:pPr>
              <a:lnSpc>
                <a:spcPct val="115000"/>
              </a:lnSpc>
              <a:spcAft>
                <a:spcPts val="800"/>
              </a:spcAft>
            </a:pPr>
            <a:r>
              <a:rPr lang="en-GB" sz="2000" b="1" kern="100">
                <a:ea typeface="Aptos" panose="020B0004020202020204" pitchFamily="34" charset="0"/>
              </a:rPr>
              <a:t>Specific Language Prompts </a:t>
            </a:r>
            <a:r>
              <a:rPr lang="en-GB" sz="2000" kern="100">
                <a:ea typeface="Aptos" panose="020B0004020202020204" pitchFamily="34" charset="0"/>
              </a:rPr>
              <a:t>that will support the speed, efficiency and impact </a:t>
            </a:r>
            <a:br>
              <a:rPr lang="en-GB" sz="2000" kern="100">
                <a:ea typeface="Aptos" panose="020B0004020202020204" pitchFamily="34" charset="0"/>
              </a:rPr>
            </a:br>
            <a:r>
              <a:rPr lang="en-GB" sz="2000" kern="100">
                <a:ea typeface="Aptos" panose="020B0004020202020204" pitchFamily="34" charset="0"/>
              </a:rPr>
              <a:t>of Copilot for Adult Social Services </a:t>
            </a:r>
            <a:endParaRPr lang="en-GB" sz="2000" kern="100">
              <a:effectLst/>
              <a:ea typeface="Aptos" panose="020B0004020202020204" pitchFamily="34" charset="0"/>
            </a:endParaRPr>
          </a:p>
          <a:p>
            <a:pPr marL="57150" indent="0">
              <a:lnSpc>
                <a:spcPts val="2800"/>
              </a:lnSpc>
              <a:spcBef>
                <a:spcPts val="0"/>
              </a:spcBef>
              <a:spcAft>
                <a:spcPts val="1800"/>
              </a:spcAft>
              <a:buNone/>
            </a:pPr>
            <a:endParaRPr lang="en-GB" sz="2000"/>
          </a:p>
        </p:txBody>
      </p:sp>
      <p:pic>
        <p:nvPicPr>
          <p:cNvPr id="4" name="Picture 3">
            <a:extLst>
              <a:ext uri="{FF2B5EF4-FFF2-40B4-BE49-F238E27FC236}">
                <a16:creationId xmlns:a16="http://schemas.microsoft.com/office/drawing/2014/main" id="{0B3B8EF3-591E-CDFA-F832-D0EC60EC5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7F117540-05A7-26C0-8E97-72BE36A45236}"/>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Tree>
    <p:extLst>
      <p:ext uri="{BB962C8B-B14F-4D97-AF65-F5344CB8AC3E}">
        <p14:creationId xmlns:p14="http://schemas.microsoft.com/office/powerpoint/2010/main" val="381179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4839-5F9D-9228-9D9A-946F169F8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2DAFB-1B36-6C47-90E4-7B3A263B7DC8}"/>
              </a:ext>
            </a:extLst>
          </p:cNvPr>
          <p:cNvSpPr>
            <a:spLocks noGrp="1"/>
          </p:cNvSpPr>
          <p:nvPr>
            <p:ph type="title"/>
          </p:nvPr>
        </p:nvSpPr>
        <p:spPr>
          <a:xfrm>
            <a:off x="609600" y="597600"/>
            <a:ext cx="10972800" cy="1072838"/>
          </a:xfrm>
        </p:spPr>
        <p:txBody>
          <a:bodyPr>
            <a:normAutofit/>
          </a:bodyPr>
          <a:lstStyle/>
          <a:p>
            <a:endParaRPr lang="en-GB"/>
          </a:p>
        </p:txBody>
      </p:sp>
      <p:pic>
        <p:nvPicPr>
          <p:cNvPr id="4" name="Picture 3">
            <a:extLst>
              <a:ext uri="{FF2B5EF4-FFF2-40B4-BE49-F238E27FC236}">
                <a16:creationId xmlns:a16="http://schemas.microsoft.com/office/drawing/2014/main" id="{8670C11C-CAB5-F45C-EE5D-77659AE5D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31FD1F18-7EF8-1036-2AF9-8510FDF2B6D9}"/>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3" name="Content Placeholder 2">
            <a:extLst>
              <a:ext uri="{FF2B5EF4-FFF2-40B4-BE49-F238E27FC236}">
                <a16:creationId xmlns:a16="http://schemas.microsoft.com/office/drawing/2014/main" id="{381E67A1-C6B6-EDA0-C892-60A15F9A256B}"/>
              </a:ext>
            </a:extLst>
          </p:cNvPr>
          <p:cNvSpPr>
            <a:spLocks noGrp="1"/>
          </p:cNvSpPr>
          <p:nvPr>
            <p:ph idx="1"/>
          </p:nvPr>
        </p:nvSpPr>
        <p:spPr>
          <a:xfrm>
            <a:off x="609600" y="1670438"/>
            <a:ext cx="10972800" cy="4455726"/>
          </a:xfrm>
        </p:spPr>
        <p:txBody>
          <a:bodyPr>
            <a:normAutofit/>
          </a:bodyPr>
          <a:lstStyle/>
          <a:p>
            <a:pPr marL="0" indent="0" algn="ctr">
              <a:buNone/>
            </a:pPr>
            <a:endParaRPr lang="en-US" sz="4000" b="1">
              <a:solidFill>
                <a:srgbClr val="109949"/>
              </a:solidFill>
            </a:endParaRPr>
          </a:p>
          <a:p>
            <a:pPr marL="0" indent="0" algn="ctr">
              <a:buNone/>
            </a:pPr>
            <a:r>
              <a:rPr lang="en-US" sz="4000" b="1">
                <a:solidFill>
                  <a:srgbClr val="109949"/>
                </a:solidFill>
              </a:rPr>
              <a:t>Section 3</a:t>
            </a:r>
            <a:br>
              <a:rPr lang="en-US" sz="4000" b="1">
                <a:solidFill>
                  <a:srgbClr val="109949"/>
                </a:solidFill>
              </a:rPr>
            </a:br>
            <a:r>
              <a:rPr lang="en-US" sz="4000" b="1"/>
              <a:t>Introduction to Copilot / demonstration</a:t>
            </a:r>
            <a:endParaRPr lang="en-GB" sz="4000"/>
          </a:p>
        </p:txBody>
      </p:sp>
    </p:spTree>
    <p:extLst>
      <p:ext uri="{BB962C8B-B14F-4D97-AF65-F5344CB8AC3E}">
        <p14:creationId xmlns:p14="http://schemas.microsoft.com/office/powerpoint/2010/main" val="131032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CE6CA-2CAD-C907-C44D-915CF83FA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C06A4-2CCE-FC97-A683-432D2A693C01}"/>
              </a:ext>
            </a:extLst>
          </p:cNvPr>
          <p:cNvSpPr>
            <a:spLocks noGrp="1"/>
          </p:cNvSpPr>
          <p:nvPr>
            <p:ph type="title"/>
          </p:nvPr>
        </p:nvSpPr>
        <p:spPr>
          <a:xfrm>
            <a:off x="609600" y="597600"/>
            <a:ext cx="10972800" cy="1072838"/>
          </a:xfrm>
        </p:spPr>
        <p:txBody>
          <a:bodyPr>
            <a:normAutofit/>
          </a:bodyPr>
          <a:lstStyle/>
          <a:p>
            <a:endParaRPr lang="en-GB"/>
          </a:p>
        </p:txBody>
      </p:sp>
      <p:pic>
        <p:nvPicPr>
          <p:cNvPr id="4" name="Picture 3">
            <a:extLst>
              <a:ext uri="{FF2B5EF4-FFF2-40B4-BE49-F238E27FC236}">
                <a16:creationId xmlns:a16="http://schemas.microsoft.com/office/drawing/2014/main" id="{884EAF04-E5F5-6C71-4FA4-17826AD2D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FD4EB6EE-4030-ACF9-091D-A259B583E09D}"/>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sp>
        <p:nvSpPr>
          <p:cNvPr id="3" name="Content Placeholder 2">
            <a:extLst>
              <a:ext uri="{FF2B5EF4-FFF2-40B4-BE49-F238E27FC236}">
                <a16:creationId xmlns:a16="http://schemas.microsoft.com/office/drawing/2014/main" id="{8B4D5415-5E2F-7723-F17A-44C39DF4BCF5}"/>
              </a:ext>
            </a:extLst>
          </p:cNvPr>
          <p:cNvSpPr>
            <a:spLocks noGrp="1"/>
          </p:cNvSpPr>
          <p:nvPr>
            <p:ph idx="1"/>
          </p:nvPr>
        </p:nvSpPr>
        <p:spPr>
          <a:xfrm>
            <a:off x="609600" y="1670438"/>
            <a:ext cx="10972800" cy="4455726"/>
          </a:xfrm>
        </p:spPr>
        <p:txBody>
          <a:bodyPr>
            <a:normAutofit/>
          </a:bodyPr>
          <a:lstStyle/>
          <a:p>
            <a:pPr marL="0" indent="0" algn="ctr">
              <a:buNone/>
            </a:pPr>
            <a:endParaRPr lang="en-US" sz="4000" b="1">
              <a:solidFill>
                <a:srgbClr val="109949"/>
              </a:solidFill>
            </a:endParaRPr>
          </a:p>
          <a:p>
            <a:pPr marL="0" indent="0" algn="ctr">
              <a:buNone/>
            </a:pPr>
            <a:r>
              <a:rPr lang="en-US" sz="4000" b="1">
                <a:solidFill>
                  <a:srgbClr val="109949"/>
                </a:solidFill>
              </a:rPr>
              <a:t>Section 4</a:t>
            </a:r>
            <a:br>
              <a:rPr lang="en-US" sz="4000" b="1">
                <a:solidFill>
                  <a:srgbClr val="109949"/>
                </a:solidFill>
              </a:rPr>
            </a:br>
            <a:r>
              <a:rPr lang="en-US" sz="4000" b="1"/>
              <a:t>Champions Network</a:t>
            </a:r>
            <a:endParaRPr lang="en-GB" sz="4000"/>
          </a:p>
        </p:txBody>
      </p:sp>
    </p:spTree>
    <p:extLst>
      <p:ext uri="{BB962C8B-B14F-4D97-AF65-F5344CB8AC3E}">
        <p14:creationId xmlns:p14="http://schemas.microsoft.com/office/powerpoint/2010/main" val="127061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3A482-DAF4-0BF6-D357-FEE3ADB92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74553-02AF-F52A-1ECC-9B2199B14A6C}"/>
              </a:ext>
            </a:extLst>
          </p:cNvPr>
          <p:cNvSpPr>
            <a:spLocks noGrp="1"/>
          </p:cNvSpPr>
          <p:nvPr>
            <p:ph type="title"/>
          </p:nvPr>
        </p:nvSpPr>
        <p:spPr>
          <a:xfrm>
            <a:off x="609600" y="597600"/>
            <a:ext cx="10972800" cy="1072838"/>
          </a:xfrm>
        </p:spPr>
        <p:txBody>
          <a:bodyPr>
            <a:normAutofit/>
          </a:bodyPr>
          <a:lstStyle/>
          <a:p>
            <a:r>
              <a:rPr lang="en-US" sz="3600" b="1">
                <a:solidFill>
                  <a:srgbClr val="109949"/>
                </a:solidFill>
              </a:rPr>
              <a:t>Change Champions</a:t>
            </a:r>
            <a:endParaRPr lang="en-GB"/>
          </a:p>
        </p:txBody>
      </p:sp>
      <p:pic>
        <p:nvPicPr>
          <p:cNvPr id="4" name="Picture 3">
            <a:extLst>
              <a:ext uri="{FF2B5EF4-FFF2-40B4-BE49-F238E27FC236}">
                <a16:creationId xmlns:a16="http://schemas.microsoft.com/office/drawing/2014/main" id="{AE31F8DE-40FE-EE3E-DEAF-934D7C6F7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745" y="5862519"/>
            <a:ext cx="2081655" cy="798951"/>
          </a:xfrm>
          <a:prstGeom prst="rect">
            <a:avLst/>
          </a:prstGeom>
        </p:spPr>
      </p:pic>
      <p:sp>
        <p:nvSpPr>
          <p:cNvPr id="5" name="Slide Number Placeholder 5">
            <a:extLst>
              <a:ext uri="{FF2B5EF4-FFF2-40B4-BE49-F238E27FC236}">
                <a16:creationId xmlns:a16="http://schemas.microsoft.com/office/drawing/2014/main" id="{6BF39221-ACFD-E17F-7FE4-EAB234BA8CD8}"/>
              </a:ext>
            </a:extLst>
          </p:cNvPr>
          <p:cNvSpPr>
            <a:spLocks noGrp="1"/>
          </p:cNvSpPr>
          <p:nvPr>
            <p:ph type="sldNum" sz="quarter" idx="12"/>
          </p:nvPr>
        </p:nvSpPr>
        <p:spPr>
          <a:xfrm>
            <a:off x="609600" y="6356351"/>
            <a:ext cx="2844800" cy="365125"/>
          </a:xfrm>
          <a:prstGeom prst="rect">
            <a:avLst/>
          </a:prstGeom>
        </p:spPr>
        <p:txBody>
          <a:bodyPr vert="horz" lIns="0" tIns="0" rIns="0" bIns="0" rtlCol="0" anchor="t" anchorCtr="0"/>
          <a:lstStyle>
            <a:lvl1pPr algn="r">
              <a:defRPr sz="1200">
                <a:solidFill>
                  <a:schemeClr val="tx1">
                    <a:tint val="75000"/>
                  </a:schemeClr>
                </a:solidFill>
                <a:latin typeface="+mn-lt"/>
              </a:defRPr>
            </a:lvl1pPr>
          </a:lstStyle>
          <a:p>
            <a:pPr algn="l"/>
            <a:r>
              <a:rPr lang="en-GB" sz="1600" b="1" err="1">
                <a:solidFill>
                  <a:srgbClr val="089948"/>
                </a:solidFill>
                <a:latin typeface="Arial" panose="020B0604020202020204" pitchFamily="34" charset="0"/>
              </a:rPr>
              <a:t>adss.cymru</a:t>
            </a:r>
            <a:endParaRPr lang="en-GB" sz="1600" b="1">
              <a:solidFill>
                <a:srgbClr val="089948"/>
              </a:solidFill>
              <a:latin typeface="Arial" panose="020B0604020202020204" pitchFamily="34" charset="0"/>
            </a:endParaRPr>
          </a:p>
        </p:txBody>
      </p:sp>
      <p:pic>
        <p:nvPicPr>
          <p:cNvPr id="1026" name="Picture 2">
            <a:extLst>
              <a:ext uri="{FF2B5EF4-FFF2-40B4-BE49-F238E27FC236}">
                <a16:creationId xmlns:a16="http://schemas.microsoft.com/office/drawing/2014/main" id="{AC2E4BE3-2BD6-F736-9809-87F66CF1A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2047875"/>
            <a:ext cx="4514850" cy="2762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D8D15F-6209-ACB0-27C4-2E77E11C873F}"/>
              </a:ext>
            </a:extLst>
          </p:cNvPr>
          <p:cNvSpPr txBox="1"/>
          <p:nvPr/>
        </p:nvSpPr>
        <p:spPr>
          <a:xfrm>
            <a:off x="1135465" y="2047979"/>
            <a:ext cx="2401556" cy="492443"/>
          </a:xfrm>
          <a:prstGeom prst="rect">
            <a:avLst/>
          </a:prstGeom>
          <a:noFill/>
        </p:spPr>
        <p:txBody>
          <a:bodyPr wrap="square" lIns="0" tIns="0" rIns="0" bIns="0" rtlCol="0">
            <a:spAutoFit/>
          </a:bodyPr>
          <a:lstStyle/>
          <a:p>
            <a:r>
              <a:rPr lang="en-GB" sz="3200" b="1">
                <a:solidFill>
                  <a:srgbClr val="7030A0"/>
                </a:solidFill>
                <a:latin typeface="Arial" panose="020B0604020202020204" pitchFamily="34" charset="0"/>
                <a:cs typeface="Arial" panose="020B0604020202020204" pitchFamily="34" charset="0"/>
              </a:rPr>
              <a:t>Passionate</a:t>
            </a:r>
          </a:p>
        </p:txBody>
      </p:sp>
      <p:sp>
        <p:nvSpPr>
          <p:cNvPr id="7" name="TextBox 6">
            <a:extLst>
              <a:ext uri="{FF2B5EF4-FFF2-40B4-BE49-F238E27FC236}">
                <a16:creationId xmlns:a16="http://schemas.microsoft.com/office/drawing/2014/main" id="{BA09A804-AEDB-DB3C-FEDB-14B17E7EE591}"/>
              </a:ext>
            </a:extLst>
          </p:cNvPr>
          <p:cNvSpPr txBox="1"/>
          <p:nvPr/>
        </p:nvSpPr>
        <p:spPr>
          <a:xfrm>
            <a:off x="2138623" y="3005586"/>
            <a:ext cx="2401556" cy="492443"/>
          </a:xfrm>
          <a:prstGeom prst="rect">
            <a:avLst/>
          </a:prstGeom>
          <a:noFill/>
        </p:spPr>
        <p:txBody>
          <a:bodyPr wrap="square" lIns="0" tIns="0" rIns="0" bIns="0" rtlCol="0">
            <a:spAutoFit/>
          </a:bodyPr>
          <a:lstStyle/>
          <a:p>
            <a:r>
              <a:rPr lang="en-GB" sz="3200" b="1">
                <a:solidFill>
                  <a:schemeClr val="accent6">
                    <a:lumMod val="75000"/>
                  </a:schemeClr>
                </a:solidFill>
                <a:latin typeface="Arial" panose="020B0604020202020204" pitchFamily="34" charset="0"/>
                <a:cs typeface="Arial" panose="020B0604020202020204" pitchFamily="34" charset="0"/>
              </a:rPr>
              <a:t>Creative</a:t>
            </a:r>
          </a:p>
        </p:txBody>
      </p:sp>
      <p:sp>
        <p:nvSpPr>
          <p:cNvPr id="8" name="TextBox 7">
            <a:extLst>
              <a:ext uri="{FF2B5EF4-FFF2-40B4-BE49-F238E27FC236}">
                <a16:creationId xmlns:a16="http://schemas.microsoft.com/office/drawing/2014/main" id="{50BEB4A5-28D2-8130-3F9D-6F9089E22B84}"/>
              </a:ext>
            </a:extLst>
          </p:cNvPr>
          <p:cNvSpPr txBox="1"/>
          <p:nvPr/>
        </p:nvSpPr>
        <p:spPr>
          <a:xfrm>
            <a:off x="8852598" y="2047875"/>
            <a:ext cx="2873827" cy="492443"/>
          </a:xfrm>
          <a:prstGeom prst="rect">
            <a:avLst/>
          </a:prstGeom>
          <a:noFill/>
        </p:spPr>
        <p:txBody>
          <a:bodyPr wrap="square" lIns="0" tIns="0" rIns="0" bIns="0" rtlCol="0">
            <a:spAutoFit/>
          </a:bodyPr>
          <a:lstStyle/>
          <a:p>
            <a:r>
              <a:rPr lang="en-GB" sz="3200" b="1">
                <a:solidFill>
                  <a:srgbClr val="A50021"/>
                </a:solidFill>
                <a:latin typeface="Arial" panose="020B0604020202020204" pitchFamily="34" charset="0"/>
                <a:cs typeface="Arial" panose="020B0604020202020204" pitchFamily="34" charset="0"/>
              </a:rPr>
              <a:t>Experienced</a:t>
            </a:r>
          </a:p>
        </p:txBody>
      </p:sp>
      <p:sp>
        <p:nvSpPr>
          <p:cNvPr id="9" name="TextBox 8">
            <a:extLst>
              <a:ext uri="{FF2B5EF4-FFF2-40B4-BE49-F238E27FC236}">
                <a16:creationId xmlns:a16="http://schemas.microsoft.com/office/drawing/2014/main" id="{A2C8E0EB-EFB5-59B6-275C-B0C2D63B1D33}"/>
              </a:ext>
            </a:extLst>
          </p:cNvPr>
          <p:cNvSpPr txBox="1"/>
          <p:nvPr/>
        </p:nvSpPr>
        <p:spPr>
          <a:xfrm>
            <a:off x="8571245" y="3112427"/>
            <a:ext cx="2401556" cy="492443"/>
          </a:xfrm>
          <a:prstGeom prst="rect">
            <a:avLst/>
          </a:prstGeom>
          <a:noFill/>
        </p:spPr>
        <p:txBody>
          <a:bodyPr wrap="square" lIns="0" tIns="0" rIns="0" bIns="0" rtlCol="0">
            <a:spAutoFit/>
          </a:bodyPr>
          <a:lstStyle/>
          <a:p>
            <a:r>
              <a:rPr lang="en-GB" sz="3200" b="1">
                <a:solidFill>
                  <a:srgbClr val="116F2E"/>
                </a:solidFill>
                <a:latin typeface="Arial" panose="020B0604020202020204" pitchFamily="34" charset="0"/>
                <a:cs typeface="Arial" panose="020B0604020202020204" pitchFamily="34" charset="0"/>
              </a:rPr>
              <a:t>Motivated</a:t>
            </a:r>
          </a:p>
        </p:txBody>
      </p:sp>
      <p:sp>
        <p:nvSpPr>
          <p:cNvPr id="10" name="TextBox 9">
            <a:extLst>
              <a:ext uri="{FF2B5EF4-FFF2-40B4-BE49-F238E27FC236}">
                <a16:creationId xmlns:a16="http://schemas.microsoft.com/office/drawing/2014/main" id="{7A39E489-E6D1-7023-D21C-0765A65C8BF1}"/>
              </a:ext>
            </a:extLst>
          </p:cNvPr>
          <p:cNvSpPr txBox="1"/>
          <p:nvPr/>
        </p:nvSpPr>
        <p:spPr>
          <a:xfrm>
            <a:off x="1437019" y="3975958"/>
            <a:ext cx="2401556" cy="492443"/>
          </a:xfrm>
          <a:prstGeom prst="rect">
            <a:avLst/>
          </a:prstGeom>
          <a:noFill/>
        </p:spPr>
        <p:txBody>
          <a:bodyPr wrap="square" lIns="0" tIns="0" rIns="0" bIns="0" rtlCol="0">
            <a:spAutoFit/>
          </a:bodyPr>
          <a:lstStyle/>
          <a:p>
            <a:r>
              <a:rPr lang="en-GB" sz="3200" b="1">
                <a:solidFill>
                  <a:srgbClr val="0070C0"/>
                </a:solidFill>
                <a:latin typeface="Arial" panose="020B0604020202020204" pitchFamily="34" charset="0"/>
                <a:cs typeface="Arial" panose="020B0604020202020204" pitchFamily="34" charset="0"/>
              </a:rPr>
              <a:t>Curious</a:t>
            </a:r>
          </a:p>
        </p:txBody>
      </p:sp>
    </p:spTree>
    <p:extLst>
      <p:ext uri="{BB962C8B-B14F-4D97-AF65-F5344CB8AC3E}">
        <p14:creationId xmlns:p14="http://schemas.microsoft.com/office/powerpoint/2010/main" val="48416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473eb74b-c74c-41c2-b8bb-86f7c17fb398"/>
  <p:tag name="SLIDO_EVENT_UUID" val="f949581e-23b7-41cf-a95e-9de207f05e70"/>
  <p:tag name="SLIDO_EVENT_SECTION_UUID" val="f26677d6-589d-409d-8234-ce3f72b8cd3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F245EF5EFE348838EB1858BC93C19" ma:contentTypeVersion="12" ma:contentTypeDescription="Create a new document." ma:contentTypeScope="" ma:versionID="6cece8d8a8d8bf742790c8fd892748d5">
  <xsd:schema xmlns:xsd="http://www.w3.org/2001/XMLSchema" xmlns:xs="http://www.w3.org/2001/XMLSchema" xmlns:p="http://schemas.microsoft.com/office/2006/metadata/properties" xmlns:ns2="7f730209-7203-4f4f-8a3c-0a20e9542048" targetNamespace="http://schemas.microsoft.com/office/2006/metadata/properties" ma:root="true" ma:fieldsID="52463dcc7ddbb24eb6f77942b4a070a4" ns2:_="">
    <xsd:import namespace="7f730209-7203-4f4f-8a3c-0a20e95420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30209-7203-4f4f-8a3c-0a20e9542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a5b8fbc-c53e-43e5-9ef9-0591d83329ff"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730209-7203-4f4f-8a3c-0a20e95420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1D36B1-0CBD-42D4-AF30-FC29578AA0C5}">
  <ds:schemaRefs>
    <ds:schemaRef ds:uri="http://schemas.microsoft.com/sharepoint/v3/contenttype/forms"/>
  </ds:schemaRefs>
</ds:datastoreItem>
</file>

<file path=customXml/itemProps2.xml><?xml version="1.0" encoding="utf-8"?>
<ds:datastoreItem xmlns:ds="http://schemas.openxmlformats.org/officeDocument/2006/customXml" ds:itemID="{9B177260-2BDE-4C5C-9819-98194FD48B1A}">
  <ds:schemaRefs>
    <ds:schemaRef ds:uri="7f730209-7203-4f4f-8a3c-0a20e95420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ECB486-287E-4249-AA8C-2A3DE9600D2E}">
  <ds:schemaRefs>
    <ds:schemaRef ds:uri="7f730209-7203-4f4f-8a3c-0a20e95420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1399</Words>
  <Application>Microsoft Office PowerPoint</Application>
  <PresentationFormat>Widescreen</PresentationFormat>
  <Paragraphs>208</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vt:lpstr>
      <vt:lpstr>Arial</vt:lpstr>
      <vt:lpstr>Calibri</vt:lpstr>
      <vt:lpstr>Gotham Book</vt:lpstr>
      <vt:lpstr>Gotham Medium</vt:lpstr>
      <vt:lpstr>Segoe UI</vt:lpstr>
      <vt:lpstr>Segoe UI Semibold</vt:lpstr>
      <vt:lpstr>Wingdings</vt:lpstr>
      <vt:lpstr>Office Theme</vt:lpstr>
      <vt:lpstr>1_Office Theme</vt:lpstr>
      <vt:lpstr>Association of Directors of Social Services (ADSS) Cymru  Assessing the readiness of Social Services departments to implement Copilot into Adult Social Care  Champions Network   11th December 2024</vt:lpstr>
      <vt:lpstr>Agenda</vt:lpstr>
      <vt:lpstr>Introductions – Project Team </vt:lpstr>
      <vt:lpstr>PowerPoint Presentation</vt:lpstr>
      <vt:lpstr>Assessing the workforce readiness of Social Services departments to implement Copilot into Adult Social Care    </vt:lpstr>
      <vt:lpstr>Assessing the readiness of Social Services departments to implement Copilot into Adult Social Care    </vt:lpstr>
      <vt:lpstr>PowerPoint Presentation</vt:lpstr>
      <vt:lpstr>PowerPoint Presentation</vt:lpstr>
      <vt:lpstr>Change Champions</vt:lpstr>
      <vt:lpstr>Champions Network – Terms of Reference</vt:lpstr>
      <vt:lpstr>Champions Network – Terms of Reference</vt:lpstr>
      <vt:lpstr>Champions Network Framework </vt:lpstr>
      <vt:lpstr>PowerPoint Presentation</vt:lpstr>
      <vt:lpstr>Assessing the workforce readiness    </vt:lpstr>
      <vt:lpstr>How we will do this      </vt:lpstr>
      <vt:lpstr>How we will do this [amended version – 18th December]      </vt:lpstr>
      <vt:lpstr>How we will do this      </vt:lpstr>
      <vt:lpstr>Assessing the “workforce readiness”    </vt:lpstr>
      <vt:lpstr>Assessing the “workforce readiness”  https://app.sli.do/event/8GuZnYkEKJfC39W8DTBwJB   </vt:lpstr>
      <vt:lpstr>PowerPoint Presentation</vt:lpstr>
      <vt:lpstr>Assessing the “workforce readiness”    </vt:lpstr>
      <vt:lpstr>Questions &amp; Answers </vt:lpstr>
      <vt:lpstr>Contact Details workforce@adss.cymru</vt:lpstr>
      <vt:lpstr>Thank you for listening  and for contributing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dc:creator>
  <cp:lastModifiedBy>Tina Mathias</cp:lastModifiedBy>
  <cp:revision>1</cp:revision>
  <cp:lastPrinted>2024-12-11T08:35:31Z</cp:lastPrinted>
  <dcterms:created xsi:type="dcterms:W3CDTF">2016-02-25T12:05:55Z</dcterms:created>
  <dcterms:modified xsi:type="dcterms:W3CDTF">2025-01-02T15:45:18Z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0x010100F40F245EF5EFE348838EB1858BC93C19</vt:lpwstr>
  </property>
</Properties>
</file>